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5" r:id="rId2"/>
    <p:sldId id="326" r:id="rId3"/>
    <p:sldId id="350" r:id="rId4"/>
    <p:sldId id="354" r:id="rId5"/>
    <p:sldId id="351" r:id="rId6"/>
    <p:sldId id="356" r:id="rId7"/>
    <p:sldId id="357" r:id="rId8"/>
    <p:sldId id="358" r:id="rId9"/>
    <p:sldId id="355" r:id="rId10"/>
    <p:sldId id="303" r:id="rId11"/>
    <p:sldId id="302" r:id="rId12"/>
    <p:sldId id="257" r:id="rId13"/>
    <p:sldId id="259" r:id="rId14"/>
    <p:sldId id="260" r:id="rId15"/>
    <p:sldId id="261" r:id="rId16"/>
    <p:sldId id="296" r:id="rId17"/>
    <p:sldId id="298" r:id="rId18"/>
    <p:sldId id="300" r:id="rId19"/>
    <p:sldId id="267" r:id="rId20"/>
    <p:sldId id="304" r:id="rId21"/>
    <p:sldId id="265" r:id="rId22"/>
    <p:sldId id="268" r:id="rId23"/>
    <p:sldId id="269" r:id="rId24"/>
    <p:sldId id="270" r:id="rId25"/>
    <p:sldId id="359" r:id="rId26"/>
    <p:sldId id="360" r:id="rId27"/>
    <p:sldId id="361" r:id="rId28"/>
    <p:sldId id="36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41F5A-B5B7-E745-9B6E-7E3352B80EF9}" v="179" dt="2022-08-09T04:53:34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6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indsey" userId="8ef123a4-9cf8-4026-8168-219387a08fc7" providerId="ADAL" clId="{1CA41F5A-B5B7-E745-9B6E-7E3352B80EF9}"/>
    <pc:docChg chg="undo custSel addSld delSld modSld sldOrd">
      <pc:chgData name="Eric Lindsey" userId="8ef123a4-9cf8-4026-8168-219387a08fc7" providerId="ADAL" clId="{1CA41F5A-B5B7-E745-9B6E-7E3352B80EF9}" dt="2022-08-09T04:53:36.395" v="850" actId="1076"/>
      <pc:docMkLst>
        <pc:docMk/>
      </pc:docMkLst>
      <pc:sldChg chg="del">
        <pc:chgData name="Eric Lindsey" userId="8ef123a4-9cf8-4026-8168-219387a08fc7" providerId="ADAL" clId="{1CA41F5A-B5B7-E745-9B6E-7E3352B80EF9}" dt="2022-08-09T03:05:54.922" v="1" actId="2696"/>
        <pc:sldMkLst>
          <pc:docMk/>
          <pc:sldMk cId="3873158886" sldId="256"/>
        </pc:sldMkLst>
      </pc:sldChg>
      <pc:sldChg chg="addSp delSp modSp mod ord modAnim">
        <pc:chgData name="Eric Lindsey" userId="8ef123a4-9cf8-4026-8168-219387a08fc7" providerId="ADAL" clId="{1CA41F5A-B5B7-E745-9B6E-7E3352B80EF9}" dt="2022-08-09T03:47:10.737" v="483"/>
        <pc:sldMkLst>
          <pc:docMk/>
          <pc:sldMk cId="986008296" sldId="265"/>
        </pc:sldMkLst>
        <pc:spChg chg="mod">
          <ac:chgData name="Eric Lindsey" userId="8ef123a4-9cf8-4026-8168-219387a08fc7" providerId="ADAL" clId="{1CA41F5A-B5B7-E745-9B6E-7E3352B80EF9}" dt="2022-08-09T03:23:31.681" v="100" actId="20577"/>
          <ac:spMkLst>
            <pc:docMk/>
            <pc:sldMk cId="986008296" sldId="265"/>
            <ac:spMk id="169" creationId="{00000000-0000-0000-0000-000000000000}"/>
          </ac:spMkLst>
        </pc:spChg>
        <pc:spChg chg="mod">
          <ac:chgData name="Eric Lindsey" userId="8ef123a4-9cf8-4026-8168-219387a08fc7" providerId="ADAL" clId="{1CA41F5A-B5B7-E745-9B6E-7E3352B80EF9}" dt="2022-08-09T03:23:10.957" v="94" actId="20577"/>
          <ac:spMkLst>
            <pc:docMk/>
            <pc:sldMk cId="986008296" sldId="265"/>
            <ac:spMk id="172" creationId="{00000000-0000-0000-0000-000000000000}"/>
          </ac:spMkLst>
        </pc:spChg>
        <pc:grpChg chg="add mod">
          <ac:chgData name="Eric Lindsey" userId="8ef123a4-9cf8-4026-8168-219387a08fc7" providerId="ADAL" clId="{1CA41F5A-B5B7-E745-9B6E-7E3352B80EF9}" dt="2022-08-09T03:47:06.679" v="482" actId="164"/>
          <ac:grpSpMkLst>
            <pc:docMk/>
            <pc:sldMk cId="986008296" sldId="265"/>
            <ac:grpSpMk id="11" creationId="{5477C898-FB64-5359-1481-2141D88EA7E7}"/>
          </ac:grpSpMkLst>
        </pc:grpChg>
        <pc:picChg chg="add mod">
          <ac:chgData name="Eric Lindsey" userId="8ef123a4-9cf8-4026-8168-219387a08fc7" providerId="ADAL" clId="{1CA41F5A-B5B7-E745-9B6E-7E3352B80EF9}" dt="2022-08-09T03:47:06.679" v="482" actId="164"/>
          <ac:picMkLst>
            <pc:docMk/>
            <pc:sldMk cId="986008296" sldId="265"/>
            <ac:picMk id="2" creationId="{119B0C02-4F67-727B-4B5D-DB7A4DBC1252}"/>
          </ac:picMkLst>
        </pc:picChg>
        <pc:picChg chg="mod">
          <ac:chgData name="Eric Lindsey" userId="8ef123a4-9cf8-4026-8168-219387a08fc7" providerId="ADAL" clId="{1CA41F5A-B5B7-E745-9B6E-7E3352B80EF9}" dt="2022-08-09T03:23:24.015" v="99" actId="1076"/>
          <ac:picMkLst>
            <pc:docMk/>
            <pc:sldMk cId="986008296" sldId="265"/>
            <ac:picMk id="170" creationId="{00000000-0000-0000-0000-000000000000}"/>
          </ac:picMkLst>
        </pc:picChg>
        <pc:picChg chg="del">
          <ac:chgData name="Eric Lindsey" userId="8ef123a4-9cf8-4026-8168-219387a08fc7" providerId="ADAL" clId="{1CA41F5A-B5B7-E745-9B6E-7E3352B80EF9}" dt="2022-08-09T03:22:23.673" v="32" actId="478"/>
          <ac:picMkLst>
            <pc:docMk/>
            <pc:sldMk cId="986008296" sldId="265"/>
            <ac:picMk id="173" creationId="{00000000-0000-0000-0000-000000000000}"/>
          </ac:picMkLst>
        </pc:picChg>
        <pc:picChg chg="mod">
          <ac:chgData name="Eric Lindsey" userId="8ef123a4-9cf8-4026-8168-219387a08fc7" providerId="ADAL" clId="{1CA41F5A-B5B7-E745-9B6E-7E3352B80EF9}" dt="2022-08-09T03:22:27.821" v="34" actId="1076"/>
          <ac:picMkLst>
            <pc:docMk/>
            <pc:sldMk cId="986008296" sldId="265"/>
            <ac:picMk id="174" creationId="{00000000-0000-0000-0000-000000000000}"/>
          </ac:picMkLst>
        </pc:picChg>
        <pc:cxnChg chg="add mod">
          <ac:chgData name="Eric Lindsey" userId="8ef123a4-9cf8-4026-8168-219387a08fc7" providerId="ADAL" clId="{1CA41F5A-B5B7-E745-9B6E-7E3352B80EF9}" dt="2022-08-09T03:47:06.679" v="482" actId="164"/>
          <ac:cxnSpMkLst>
            <pc:docMk/>
            <pc:sldMk cId="986008296" sldId="265"/>
            <ac:cxnSpMk id="4" creationId="{4E20217D-0AD0-38ED-DD0F-FD28BCD521A0}"/>
          </ac:cxnSpMkLst>
        </pc:cxnChg>
      </pc:sldChg>
      <pc:sldChg chg="modSp mod">
        <pc:chgData name="Eric Lindsey" userId="8ef123a4-9cf8-4026-8168-219387a08fc7" providerId="ADAL" clId="{1CA41F5A-B5B7-E745-9B6E-7E3352B80EF9}" dt="2022-08-09T03:43:45.747" v="435" actId="1076"/>
        <pc:sldMkLst>
          <pc:docMk/>
          <pc:sldMk cId="1828957991" sldId="267"/>
        </pc:sldMkLst>
        <pc:spChg chg="mod">
          <ac:chgData name="Eric Lindsey" userId="8ef123a4-9cf8-4026-8168-219387a08fc7" providerId="ADAL" clId="{1CA41F5A-B5B7-E745-9B6E-7E3352B80EF9}" dt="2022-08-09T03:43:45.747" v="435" actId="1076"/>
          <ac:spMkLst>
            <pc:docMk/>
            <pc:sldMk cId="1828957991" sldId="267"/>
            <ac:spMk id="186" creationId="{00000000-0000-0000-0000-000000000000}"/>
          </ac:spMkLst>
        </pc:spChg>
      </pc:sldChg>
      <pc:sldChg chg="mod modShow">
        <pc:chgData name="Eric Lindsey" userId="8ef123a4-9cf8-4026-8168-219387a08fc7" providerId="ADAL" clId="{1CA41F5A-B5B7-E745-9B6E-7E3352B80EF9}" dt="2022-08-09T03:28:24.044" v="278" actId="729"/>
        <pc:sldMkLst>
          <pc:docMk/>
          <pc:sldMk cId="823519770" sldId="268"/>
        </pc:sldMkLst>
      </pc:sldChg>
      <pc:sldChg chg="delSp modSp mod">
        <pc:chgData name="Eric Lindsey" userId="8ef123a4-9cf8-4026-8168-219387a08fc7" providerId="ADAL" clId="{1CA41F5A-B5B7-E745-9B6E-7E3352B80EF9}" dt="2022-08-09T03:27:36.561" v="277" actId="20577"/>
        <pc:sldMkLst>
          <pc:docMk/>
          <pc:sldMk cId="740028600" sldId="270"/>
        </pc:sldMkLst>
        <pc:spChg chg="mod">
          <ac:chgData name="Eric Lindsey" userId="8ef123a4-9cf8-4026-8168-219387a08fc7" providerId="ADAL" clId="{1CA41F5A-B5B7-E745-9B6E-7E3352B80EF9}" dt="2022-08-09T03:27:36.561" v="277" actId="20577"/>
          <ac:spMkLst>
            <pc:docMk/>
            <pc:sldMk cId="740028600" sldId="270"/>
            <ac:spMk id="208" creationId="{00000000-0000-0000-0000-000000000000}"/>
          </ac:spMkLst>
        </pc:spChg>
        <pc:picChg chg="del">
          <ac:chgData name="Eric Lindsey" userId="8ef123a4-9cf8-4026-8168-219387a08fc7" providerId="ADAL" clId="{1CA41F5A-B5B7-E745-9B6E-7E3352B80EF9}" dt="2022-08-09T03:24:52.492" v="101" actId="478"/>
          <ac:picMkLst>
            <pc:docMk/>
            <pc:sldMk cId="740028600" sldId="270"/>
            <ac:picMk id="4" creationId="{6A0753A4-FD2F-5C42-AAF4-0BCD9D00664E}"/>
          </ac:picMkLst>
        </pc:picChg>
      </pc:sldChg>
      <pc:sldChg chg="modSp mod">
        <pc:chgData name="Eric Lindsey" userId="8ef123a4-9cf8-4026-8168-219387a08fc7" providerId="ADAL" clId="{1CA41F5A-B5B7-E745-9B6E-7E3352B80EF9}" dt="2022-08-09T03:07:13.888" v="30" actId="20577"/>
        <pc:sldMkLst>
          <pc:docMk/>
          <pc:sldMk cId="1608969295" sldId="296"/>
        </pc:sldMkLst>
        <pc:spChg chg="mod">
          <ac:chgData name="Eric Lindsey" userId="8ef123a4-9cf8-4026-8168-219387a08fc7" providerId="ADAL" clId="{1CA41F5A-B5B7-E745-9B6E-7E3352B80EF9}" dt="2022-08-09T03:07:13.888" v="30" actId="20577"/>
          <ac:spMkLst>
            <pc:docMk/>
            <pc:sldMk cId="1608969295" sldId="296"/>
            <ac:spMk id="6" creationId="{00000000-0000-0000-0000-000000000000}"/>
          </ac:spMkLst>
        </pc:spChg>
      </pc:sldChg>
      <pc:sldChg chg="modSp mod">
        <pc:chgData name="Eric Lindsey" userId="8ef123a4-9cf8-4026-8168-219387a08fc7" providerId="ADAL" clId="{1CA41F5A-B5B7-E745-9B6E-7E3352B80EF9}" dt="2022-08-09T03:44:48.951" v="466" actId="20577"/>
        <pc:sldMkLst>
          <pc:docMk/>
          <pc:sldMk cId="280842213" sldId="304"/>
        </pc:sldMkLst>
        <pc:spChg chg="mod">
          <ac:chgData name="Eric Lindsey" userId="8ef123a4-9cf8-4026-8168-219387a08fc7" providerId="ADAL" clId="{1CA41F5A-B5B7-E745-9B6E-7E3352B80EF9}" dt="2022-08-09T03:44:48.951" v="466" actId="20577"/>
          <ac:spMkLst>
            <pc:docMk/>
            <pc:sldMk cId="280842213" sldId="304"/>
            <ac:spMk id="186" creationId="{00000000-0000-0000-0000-000000000000}"/>
          </ac:spMkLst>
        </pc:spChg>
      </pc:sldChg>
      <pc:sldChg chg="modSp add mod">
        <pc:chgData name="Eric Lindsey" userId="8ef123a4-9cf8-4026-8168-219387a08fc7" providerId="ADAL" clId="{1CA41F5A-B5B7-E745-9B6E-7E3352B80EF9}" dt="2022-08-09T03:05:59.899" v="24" actId="20577"/>
        <pc:sldMkLst>
          <pc:docMk/>
          <pc:sldMk cId="3836969032" sldId="305"/>
        </pc:sldMkLst>
        <pc:spChg chg="mod">
          <ac:chgData name="Eric Lindsey" userId="8ef123a4-9cf8-4026-8168-219387a08fc7" providerId="ADAL" clId="{1CA41F5A-B5B7-E745-9B6E-7E3352B80EF9}" dt="2022-08-09T03:05:59.899" v="24" actId="20577"/>
          <ac:spMkLst>
            <pc:docMk/>
            <pc:sldMk cId="3836969032" sldId="305"/>
            <ac:spMk id="2" creationId="{CFD84CD4-1959-8549-B6C3-0EE4D9D2DC4D}"/>
          </ac:spMkLst>
        </pc:spChg>
      </pc:sldChg>
      <pc:sldChg chg="modSp add mod">
        <pc:chgData name="Eric Lindsey" userId="8ef123a4-9cf8-4026-8168-219387a08fc7" providerId="ADAL" clId="{1CA41F5A-B5B7-E745-9B6E-7E3352B80EF9}" dt="2022-08-09T03:35:27.971" v="311" actId="1076"/>
        <pc:sldMkLst>
          <pc:docMk/>
          <pc:sldMk cId="1631061785" sldId="326"/>
        </pc:sldMkLst>
        <pc:spChg chg="mod">
          <ac:chgData name="Eric Lindsey" userId="8ef123a4-9cf8-4026-8168-219387a08fc7" providerId="ADAL" clId="{1CA41F5A-B5B7-E745-9B6E-7E3352B80EF9}" dt="2022-08-09T03:35:09.545" v="310" actId="20577"/>
          <ac:spMkLst>
            <pc:docMk/>
            <pc:sldMk cId="1631061785" sldId="326"/>
            <ac:spMk id="5" creationId="{00000000-0000-0000-0000-000000000000}"/>
          </ac:spMkLst>
        </pc:spChg>
        <pc:spChg chg="mod">
          <ac:chgData name="Eric Lindsey" userId="8ef123a4-9cf8-4026-8168-219387a08fc7" providerId="ADAL" clId="{1CA41F5A-B5B7-E745-9B6E-7E3352B80EF9}" dt="2022-08-09T03:34:44.174" v="300" actId="20577"/>
          <ac:spMkLst>
            <pc:docMk/>
            <pc:sldMk cId="1631061785" sldId="326"/>
            <ac:spMk id="6" creationId="{00000000-0000-0000-0000-000000000000}"/>
          </ac:spMkLst>
        </pc:spChg>
        <pc:picChg chg="mod">
          <ac:chgData name="Eric Lindsey" userId="8ef123a4-9cf8-4026-8168-219387a08fc7" providerId="ADAL" clId="{1CA41F5A-B5B7-E745-9B6E-7E3352B80EF9}" dt="2022-08-09T03:35:27.971" v="311" actId="1076"/>
          <ac:picMkLst>
            <pc:docMk/>
            <pc:sldMk cId="1631061785" sldId="326"/>
            <ac:picMk id="7" creationId="{0D7DB875-71AB-F74C-ACC2-E51B086AAA72}"/>
          </ac:picMkLst>
        </pc:picChg>
      </pc:sldChg>
      <pc:sldChg chg="add">
        <pc:chgData name="Eric Lindsey" userId="8ef123a4-9cf8-4026-8168-219387a08fc7" providerId="ADAL" clId="{1CA41F5A-B5B7-E745-9B6E-7E3352B80EF9}" dt="2022-08-09T03:34:19.184" v="283"/>
        <pc:sldMkLst>
          <pc:docMk/>
          <pc:sldMk cId="101503361" sldId="350"/>
        </pc:sldMkLst>
      </pc:sldChg>
      <pc:sldChg chg="addSp delSp modSp add mod">
        <pc:chgData name="Eric Lindsey" userId="8ef123a4-9cf8-4026-8168-219387a08fc7" providerId="ADAL" clId="{1CA41F5A-B5B7-E745-9B6E-7E3352B80EF9}" dt="2022-08-09T03:40:41.775" v="427" actId="20577"/>
        <pc:sldMkLst>
          <pc:docMk/>
          <pc:sldMk cId="690558889" sldId="351"/>
        </pc:sldMkLst>
        <pc:spChg chg="add del mod">
          <ac:chgData name="Eric Lindsey" userId="8ef123a4-9cf8-4026-8168-219387a08fc7" providerId="ADAL" clId="{1CA41F5A-B5B7-E745-9B6E-7E3352B80EF9}" dt="2022-08-09T03:36:29.477" v="334" actId="478"/>
          <ac:spMkLst>
            <pc:docMk/>
            <pc:sldMk cId="690558889" sldId="351"/>
            <ac:spMk id="3" creationId="{CE5D3699-B00D-27A4-C86C-92E848BB6C1B}"/>
          </ac:spMkLst>
        </pc:spChg>
        <pc:spChg chg="mod">
          <ac:chgData name="Eric Lindsey" userId="8ef123a4-9cf8-4026-8168-219387a08fc7" providerId="ADAL" clId="{1CA41F5A-B5B7-E745-9B6E-7E3352B80EF9}" dt="2022-08-09T03:40:41.775" v="427" actId="20577"/>
          <ac:spMkLst>
            <pc:docMk/>
            <pc:sldMk cId="690558889" sldId="351"/>
            <ac:spMk id="5" creationId="{00000000-0000-0000-0000-000000000000}"/>
          </ac:spMkLst>
        </pc:spChg>
        <pc:spChg chg="mod">
          <ac:chgData name="Eric Lindsey" userId="8ef123a4-9cf8-4026-8168-219387a08fc7" providerId="ADAL" clId="{1CA41F5A-B5B7-E745-9B6E-7E3352B80EF9}" dt="2022-08-09T03:40:20.554" v="414" actId="1076"/>
          <ac:spMkLst>
            <pc:docMk/>
            <pc:sldMk cId="690558889" sldId="351"/>
            <ac:spMk id="12" creationId="{00000000-0000-0000-0000-000000000000}"/>
          </ac:spMkLst>
        </pc:spChg>
        <pc:spChg chg="mod">
          <ac:chgData name="Eric Lindsey" userId="8ef123a4-9cf8-4026-8168-219387a08fc7" providerId="ADAL" clId="{1CA41F5A-B5B7-E745-9B6E-7E3352B80EF9}" dt="2022-08-09T03:39:42.089" v="404" actId="1076"/>
          <ac:spMkLst>
            <pc:docMk/>
            <pc:sldMk cId="690558889" sldId="351"/>
            <ac:spMk id="13" creationId="{00000000-0000-0000-0000-000000000000}"/>
          </ac:spMkLst>
        </pc:spChg>
        <pc:picChg chg="mod">
          <ac:chgData name="Eric Lindsey" userId="8ef123a4-9cf8-4026-8168-219387a08fc7" providerId="ADAL" clId="{1CA41F5A-B5B7-E745-9B6E-7E3352B80EF9}" dt="2022-08-09T03:39:38.276" v="403" actId="1076"/>
          <ac:picMkLst>
            <pc:docMk/>
            <pc:sldMk cId="690558889" sldId="351"/>
            <ac:picMk id="9" creationId="{00000000-0000-0000-0000-000000000000}"/>
          </ac:picMkLst>
        </pc:picChg>
      </pc:sldChg>
      <pc:sldChg chg="add">
        <pc:chgData name="Eric Lindsey" userId="8ef123a4-9cf8-4026-8168-219387a08fc7" providerId="ADAL" clId="{1CA41F5A-B5B7-E745-9B6E-7E3352B80EF9}" dt="2022-08-09T03:34:19.184" v="283"/>
        <pc:sldMkLst>
          <pc:docMk/>
          <pc:sldMk cId="3430771001" sldId="354"/>
        </pc:sldMkLst>
      </pc:sldChg>
      <pc:sldChg chg="add">
        <pc:chgData name="Eric Lindsey" userId="8ef123a4-9cf8-4026-8168-219387a08fc7" providerId="ADAL" clId="{1CA41F5A-B5B7-E745-9B6E-7E3352B80EF9}" dt="2022-08-09T03:34:19.184" v="283"/>
        <pc:sldMkLst>
          <pc:docMk/>
          <pc:sldMk cId="864888279" sldId="355"/>
        </pc:sldMkLst>
      </pc:sldChg>
      <pc:sldChg chg="add">
        <pc:chgData name="Eric Lindsey" userId="8ef123a4-9cf8-4026-8168-219387a08fc7" providerId="ADAL" clId="{1CA41F5A-B5B7-E745-9B6E-7E3352B80EF9}" dt="2022-08-09T03:34:19.184" v="283"/>
        <pc:sldMkLst>
          <pc:docMk/>
          <pc:sldMk cId="144854977" sldId="356"/>
        </pc:sldMkLst>
      </pc:sldChg>
      <pc:sldChg chg="add">
        <pc:chgData name="Eric Lindsey" userId="8ef123a4-9cf8-4026-8168-219387a08fc7" providerId="ADAL" clId="{1CA41F5A-B5B7-E745-9B6E-7E3352B80EF9}" dt="2022-08-09T03:34:19.184" v="283"/>
        <pc:sldMkLst>
          <pc:docMk/>
          <pc:sldMk cId="1214700195" sldId="357"/>
        </pc:sldMkLst>
      </pc:sldChg>
      <pc:sldChg chg="addSp delSp modSp add mod">
        <pc:chgData name="Eric Lindsey" userId="8ef123a4-9cf8-4026-8168-219387a08fc7" providerId="ADAL" clId="{1CA41F5A-B5B7-E745-9B6E-7E3352B80EF9}" dt="2022-08-09T03:41:47.620" v="430"/>
        <pc:sldMkLst>
          <pc:docMk/>
          <pc:sldMk cId="4081766221" sldId="358"/>
        </pc:sldMkLst>
        <pc:spChg chg="del">
          <ac:chgData name="Eric Lindsey" userId="8ef123a4-9cf8-4026-8168-219387a08fc7" providerId="ADAL" clId="{1CA41F5A-B5B7-E745-9B6E-7E3352B80EF9}" dt="2022-08-09T03:41:36.473" v="428" actId="478"/>
          <ac:spMkLst>
            <pc:docMk/>
            <pc:sldMk cId="4081766221" sldId="358"/>
            <ac:spMk id="2" creationId="{00000000-0000-0000-0000-000000000000}"/>
          </ac:spMkLst>
        </pc:spChg>
        <pc:graphicFrameChg chg="del">
          <ac:chgData name="Eric Lindsey" userId="8ef123a4-9cf8-4026-8168-219387a08fc7" providerId="ADAL" clId="{1CA41F5A-B5B7-E745-9B6E-7E3352B80EF9}" dt="2022-08-09T03:41:47.095" v="429" actId="478"/>
          <ac:graphicFrameMkLst>
            <pc:docMk/>
            <pc:sldMk cId="4081766221" sldId="358"/>
            <ac:graphicFrameMk id="4" creationId="{00000000-0000-0000-0000-000000000000}"/>
          </ac:graphicFrameMkLst>
        </pc:graphicFrameChg>
        <pc:graphicFrameChg chg="add mod">
          <ac:chgData name="Eric Lindsey" userId="8ef123a4-9cf8-4026-8168-219387a08fc7" providerId="ADAL" clId="{1CA41F5A-B5B7-E745-9B6E-7E3352B80EF9}" dt="2022-08-09T03:41:47.620" v="430"/>
          <ac:graphicFrameMkLst>
            <pc:docMk/>
            <pc:sldMk cId="4081766221" sldId="358"/>
            <ac:graphicFrameMk id="7" creationId="{29476AF8-9FA0-65F6-64C1-DC09CBB8BE29}"/>
          </ac:graphicFrameMkLst>
        </pc:graphicFrameChg>
        <pc:graphicFrameChg chg="del">
          <ac:chgData name="Eric Lindsey" userId="8ef123a4-9cf8-4026-8168-219387a08fc7" providerId="ADAL" clId="{1CA41F5A-B5B7-E745-9B6E-7E3352B80EF9}" dt="2022-08-09T03:41:47.095" v="429" actId="478"/>
          <ac:graphicFrameMkLst>
            <pc:docMk/>
            <pc:sldMk cId="4081766221" sldId="358"/>
            <ac:graphicFrameMk id="8" creationId="{00000000-0000-0000-0000-000000000000}"/>
          </ac:graphicFrameMkLst>
        </pc:graphicFrameChg>
        <pc:graphicFrameChg chg="add mod">
          <ac:chgData name="Eric Lindsey" userId="8ef123a4-9cf8-4026-8168-219387a08fc7" providerId="ADAL" clId="{1CA41F5A-B5B7-E745-9B6E-7E3352B80EF9}" dt="2022-08-09T03:41:47.620" v="430"/>
          <ac:graphicFrameMkLst>
            <pc:docMk/>
            <pc:sldMk cId="4081766221" sldId="358"/>
            <ac:graphicFrameMk id="9" creationId="{0EF328B8-0FC2-F4FE-AC0A-299D0ECD6C6E}"/>
          </ac:graphicFrameMkLst>
        </pc:graphicFrameChg>
      </pc:sldChg>
      <pc:sldChg chg="addSp delSp modSp new mod">
        <pc:chgData name="Eric Lindsey" userId="8ef123a4-9cf8-4026-8168-219387a08fc7" providerId="ADAL" clId="{1CA41F5A-B5B7-E745-9B6E-7E3352B80EF9}" dt="2022-08-09T04:52:46.549" v="847" actId="1076"/>
        <pc:sldMkLst>
          <pc:docMk/>
          <pc:sldMk cId="1632683413" sldId="359"/>
        </pc:sldMkLst>
        <pc:spChg chg="mod">
          <ac:chgData name="Eric Lindsey" userId="8ef123a4-9cf8-4026-8168-219387a08fc7" providerId="ADAL" clId="{1CA41F5A-B5B7-E745-9B6E-7E3352B80EF9}" dt="2022-08-09T03:47:30.181" v="513" actId="20577"/>
          <ac:spMkLst>
            <pc:docMk/>
            <pc:sldMk cId="1632683413" sldId="359"/>
            <ac:spMk id="2" creationId="{D4301FAA-38DE-88AC-BE34-41F77034829B}"/>
          </ac:spMkLst>
        </pc:spChg>
        <pc:spChg chg="mod">
          <ac:chgData name="Eric Lindsey" userId="8ef123a4-9cf8-4026-8168-219387a08fc7" providerId="ADAL" clId="{1CA41F5A-B5B7-E745-9B6E-7E3352B80EF9}" dt="2022-08-09T03:53:57.688" v="535" actId="1076"/>
          <ac:spMkLst>
            <pc:docMk/>
            <pc:sldMk cId="1632683413" sldId="359"/>
            <ac:spMk id="3" creationId="{F6E7D123-76C4-8201-B0E1-150342301E9A}"/>
          </ac:spMkLst>
        </pc:spChg>
        <pc:picChg chg="add del mod">
          <ac:chgData name="Eric Lindsey" userId="8ef123a4-9cf8-4026-8168-219387a08fc7" providerId="ADAL" clId="{1CA41F5A-B5B7-E745-9B6E-7E3352B80EF9}" dt="2022-08-09T03:54:16.854" v="538" actId="478"/>
          <ac:picMkLst>
            <pc:docMk/>
            <pc:sldMk cId="1632683413" sldId="359"/>
            <ac:picMk id="4" creationId="{6851F1D8-C7E1-142D-31DA-126CD586D55F}"/>
          </ac:picMkLst>
        </pc:picChg>
        <pc:picChg chg="add del mod">
          <ac:chgData name="Eric Lindsey" userId="8ef123a4-9cf8-4026-8168-219387a08fc7" providerId="ADAL" clId="{1CA41F5A-B5B7-E745-9B6E-7E3352B80EF9}" dt="2022-08-09T04:05:07.401" v="632" actId="478"/>
          <ac:picMkLst>
            <pc:docMk/>
            <pc:sldMk cId="1632683413" sldId="359"/>
            <ac:picMk id="5" creationId="{A64029AA-E621-6F6B-9614-1E5D87D93EF0}"/>
          </ac:picMkLst>
        </pc:picChg>
        <pc:picChg chg="add del mod">
          <ac:chgData name="Eric Lindsey" userId="8ef123a4-9cf8-4026-8168-219387a08fc7" providerId="ADAL" clId="{1CA41F5A-B5B7-E745-9B6E-7E3352B80EF9}" dt="2022-08-09T04:52:39.227" v="843" actId="478"/>
          <ac:picMkLst>
            <pc:docMk/>
            <pc:sldMk cId="1632683413" sldId="359"/>
            <ac:picMk id="6" creationId="{4F91B1E2-A5E3-B631-85C3-88FDE8549632}"/>
          </ac:picMkLst>
        </pc:picChg>
        <pc:picChg chg="add mod">
          <ac:chgData name="Eric Lindsey" userId="8ef123a4-9cf8-4026-8168-219387a08fc7" providerId="ADAL" clId="{1CA41F5A-B5B7-E745-9B6E-7E3352B80EF9}" dt="2022-08-09T04:52:46.549" v="847" actId="1076"/>
          <ac:picMkLst>
            <pc:docMk/>
            <pc:sldMk cId="1632683413" sldId="359"/>
            <ac:picMk id="7" creationId="{1EFF6E3C-A0CE-A383-B91A-888ACACDD2E8}"/>
          </ac:picMkLst>
        </pc:picChg>
      </pc:sldChg>
      <pc:sldChg chg="addSp delSp modSp add mod delAnim modAnim">
        <pc:chgData name="Eric Lindsey" userId="8ef123a4-9cf8-4026-8168-219387a08fc7" providerId="ADAL" clId="{1CA41F5A-B5B7-E745-9B6E-7E3352B80EF9}" dt="2022-08-09T04:53:36.395" v="850" actId="1076"/>
        <pc:sldMkLst>
          <pc:docMk/>
          <pc:sldMk cId="4084332187" sldId="360"/>
        </pc:sldMkLst>
        <pc:spChg chg="mod">
          <ac:chgData name="Eric Lindsey" userId="8ef123a4-9cf8-4026-8168-219387a08fc7" providerId="ADAL" clId="{1CA41F5A-B5B7-E745-9B6E-7E3352B80EF9}" dt="2022-08-09T04:06:20.821" v="639" actId="20577"/>
          <ac:spMkLst>
            <pc:docMk/>
            <pc:sldMk cId="4084332187" sldId="360"/>
            <ac:spMk id="3" creationId="{F6E7D123-76C4-8201-B0E1-150342301E9A}"/>
          </ac:spMkLst>
        </pc:spChg>
        <pc:grpChg chg="add del mod">
          <ac:chgData name="Eric Lindsey" userId="8ef123a4-9cf8-4026-8168-219387a08fc7" providerId="ADAL" clId="{1CA41F5A-B5B7-E745-9B6E-7E3352B80EF9}" dt="2022-08-09T03:57:59.581" v="630" actId="478"/>
          <ac:grpSpMkLst>
            <pc:docMk/>
            <pc:sldMk cId="4084332187" sldId="360"/>
            <ac:grpSpMk id="6" creationId="{B9021C59-4A16-C7BA-D059-C2DBDA59E382}"/>
          </ac:grpSpMkLst>
        </pc:grpChg>
        <pc:picChg chg="add del mod">
          <ac:chgData name="Eric Lindsey" userId="8ef123a4-9cf8-4026-8168-219387a08fc7" providerId="ADAL" clId="{1CA41F5A-B5B7-E745-9B6E-7E3352B80EF9}" dt="2022-08-09T04:06:21.484" v="640" actId="478"/>
          <ac:picMkLst>
            <pc:docMk/>
            <pc:sldMk cId="4084332187" sldId="360"/>
            <ac:picMk id="4" creationId="{39EA3DE5-B01F-E10D-123F-3EC95CE19FAA}"/>
          </ac:picMkLst>
        </pc:picChg>
        <pc:picChg chg="del">
          <ac:chgData name="Eric Lindsey" userId="8ef123a4-9cf8-4026-8168-219387a08fc7" providerId="ADAL" clId="{1CA41F5A-B5B7-E745-9B6E-7E3352B80EF9}" dt="2022-08-09T03:54:55.084" v="590" actId="478"/>
          <ac:picMkLst>
            <pc:docMk/>
            <pc:sldMk cId="4084332187" sldId="360"/>
            <ac:picMk id="5" creationId="{A64029AA-E621-6F6B-9614-1E5D87D93EF0}"/>
          </ac:picMkLst>
        </pc:picChg>
        <pc:picChg chg="del mod topLvl">
          <ac:chgData name="Eric Lindsey" userId="8ef123a4-9cf8-4026-8168-219387a08fc7" providerId="ADAL" clId="{1CA41F5A-B5B7-E745-9B6E-7E3352B80EF9}" dt="2022-08-09T04:06:19.371" v="638" actId="478"/>
          <ac:picMkLst>
            <pc:docMk/>
            <pc:sldMk cId="4084332187" sldId="360"/>
            <ac:picMk id="7" creationId="{D7F4D5D2-C002-AA78-EAB7-31CF3C1B95DF}"/>
          </ac:picMkLst>
        </pc:picChg>
        <pc:picChg chg="add del mod">
          <ac:chgData name="Eric Lindsey" userId="8ef123a4-9cf8-4026-8168-219387a08fc7" providerId="ADAL" clId="{1CA41F5A-B5B7-E745-9B6E-7E3352B80EF9}" dt="2022-08-09T04:53:33.663" v="848" actId="478"/>
          <ac:picMkLst>
            <pc:docMk/>
            <pc:sldMk cId="4084332187" sldId="360"/>
            <ac:picMk id="9" creationId="{78927053-73EA-2560-1FD6-0E6ABA2B7BF1}"/>
          </ac:picMkLst>
        </pc:picChg>
        <pc:picChg chg="add mod">
          <ac:chgData name="Eric Lindsey" userId="8ef123a4-9cf8-4026-8168-219387a08fc7" providerId="ADAL" clId="{1CA41F5A-B5B7-E745-9B6E-7E3352B80EF9}" dt="2022-08-09T04:53:36.395" v="850" actId="1076"/>
          <ac:picMkLst>
            <pc:docMk/>
            <pc:sldMk cId="4084332187" sldId="360"/>
            <ac:picMk id="10" creationId="{F9F362B1-159F-147E-A090-0533A8C18720}"/>
          </ac:picMkLst>
        </pc:picChg>
        <pc:cxnChg chg="del mod topLvl">
          <ac:chgData name="Eric Lindsey" userId="8ef123a4-9cf8-4026-8168-219387a08fc7" providerId="ADAL" clId="{1CA41F5A-B5B7-E745-9B6E-7E3352B80EF9}" dt="2022-08-09T03:57:59.581" v="630" actId="478"/>
          <ac:cxnSpMkLst>
            <pc:docMk/>
            <pc:sldMk cId="4084332187" sldId="360"/>
            <ac:cxnSpMk id="8" creationId="{2FC5E201-D27F-5C7A-A414-925A2FEF1C2E}"/>
          </ac:cxnSpMkLst>
        </pc:cxnChg>
      </pc:sldChg>
      <pc:sldChg chg="addSp delSp modSp add mod">
        <pc:chgData name="Eric Lindsey" userId="8ef123a4-9cf8-4026-8168-219387a08fc7" providerId="ADAL" clId="{1CA41F5A-B5B7-E745-9B6E-7E3352B80EF9}" dt="2022-08-09T04:12:01.409" v="810" actId="1036"/>
        <pc:sldMkLst>
          <pc:docMk/>
          <pc:sldMk cId="1128945822" sldId="361"/>
        </pc:sldMkLst>
        <pc:spChg chg="mod">
          <ac:chgData name="Eric Lindsey" userId="8ef123a4-9cf8-4026-8168-219387a08fc7" providerId="ADAL" clId="{1CA41F5A-B5B7-E745-9B6E-7E3352B80EF9}" dt="2022-08-09T04:06:51.497" v="643" actId="20577"/>
          <ac:spMkLst>
            <pc:docMk/>
            <pc:sldMk cId="1128945822" sldId="361"/>
            <ac:spMk id="3" creationId="{F6E7D123-76C4-8201-B0E1-150342301E9A}"/>
          </ac:spMkLst>
        </pc:spChg>
        <pc:picChg chg="del">
          <ac:chgData name="Eric Lindsey" userId="8ef123a4-9cf8-4026-8168-219387a08fc7" providerId="ADAL" clId="{1CA41F5A-B5B7-E745-9B6E-7E3352B80EF9}" dt="2022-08-09T04:06:48.946" v="642" actId="478"/>
          <ac:picMkLst>
            <pc:docMk/>
            <pc:sldMk cId="1128945822" sldId="361"/>
            <ac:picMk id="4" creationId="{39EA3DE5-B01F-E10D-123F-3EC95CE19FAA}"/>
          </ac:picMkLst>
        </pc:picChg>
        <pc:picChg chg="add del mod">
          <ac:chgData name="Eric Lindsey" userId="8ef123a4-9cf8-4026-8168-219387a08fc7" providerId="ADAL" clId="{1CA41F5A-B5B7-E745-9B6E-7E3352B80EF9}" dt="2022-08-09T04:11:35.668" v="799" actId="478"/>
          <ac:picMkLst>
            <pc:docMk/>
            <pc:sldMk cId="1128945822" sldId="361"/>
            <ac:picMk id="5" creationId="{DF53F931-A236-FE3A-2D68-0EF13E4ADE54}"/>
          </ac:picMkLst>
        </pc:picChg>
        <pc:picChg chg="add mod">
          <ac:chgData name="Eric Lindsey" userId="8ef123a4-9cf8-4026-8168-219387a08fc7" providerId="ADAL" clId="{1CA41F5A-B5B7-E745-9B6E-7E3352B80EF9}" dt="2022-08-09T04:12:01.409" v="810" actId="1036"/>
          <ac:picMkLst>
            <pc:docMk/>
            <pc:sldMk cId="1128945822" sldId="361"/>
            <ac:picMk id="6" creationId="{F375734F-296B-98A2-DC86-067FF484E6E2}"/>
          </ac:picMkLst>
        </pc:picChg>
        <pc:picChg chg="mod">
          <ac:chgData name="Eric Lindsey" userId="8ef123a4-9cf8-4026-8168-219387a08fc7" providerId="ADAL" clId="{1CA41F5A-B5B7-E745-9B6E-7E3352B80EF9}" dt="2022-08-09T04:06:53.962" v="644" actId="1076"/>
          <ac:picMkLst>
            <pc:docMk/>
            <pc:sldMk cId="1128945822" sldId="361"/>
            <ac:picMk id="7" creationId="{D7F4D5D2-C002-AA78-EAB7-31CF3C1B95DF}"/>
          </ac:picMkLst>
        </pc:picChg>
        <pc:picChg chg="del">
          <ac:chgData name="Eric Lindsey" userId="8ef123a4-9cf8-4026-8168-219387a08fc7" providerId="ADAL" clId="{1CA41F5A-B5B7-E745-9B6E-7E3352B80EF9}" dt="2022-08-09T04:06:54.525" v="645" actId="478"/>
          <ac:picMkLst>
            <pc:docMk/>
            <pc:sldMk cId="1128945822" sldId="361"/>
            <ac:picMk id="9" creationId="{78927053-73EA-2560-1FD6-0E6ABA2B7BF1}"/>
          </ac:picMkLst>
        </pc:picChg>
      </pc:sldChg>
      <pc:sldChg chg="addSp delSp modSp add mod">
        <pc:chgData name="Eric Lindsey" userId="8ef123a4-9cf8-4026-8168-219387a08fc7" providerId="ADAL" clId="{1CA41F5A-B5B7-E745-9B6E-7E3352B80EF9}" dt="2022-08-09T04:51:13.181" v="842" actId="1076"/>
        <pc:sldMkLst>
          <pc:docMk/>
          <pc:sldMk cId="2468098469" sldId="362"/>
        </pc:sldMkLst>
        <pc:spChg chg="mod">
          <ac:chgData name="Eric Lindsey" userId="8ef123a4-9cf8-4026-8168-219387a08fc7" providerId="ADAL" clId="{1CA41F5A-B5B7-E745-9B6E-7E3352B80EF9}" dt="2022-08-09T04:50:47.410" v="838" actId="20577"/>
          <ac:spMkLst>
            <pc:docMk/>
            <pc:sldMk cId="2468098469" sldId="362"/>
            <ac:spMk id="2" creationId="{D4301FAA-38DE-88AC-BE34-41F77034829B}"/>
          </ac:spMkLst>
        </pc:spChg>
        <pc:spChg chg="mod">
          <ac:chgData name="Eric Lindsey" userId="8ef123a4-9cf8-4026-8168-219387a08fc7" providerId="ADAL" clId="{1CA41F5A-B5B7-E745-9B6E-7E3352B80EF9}" dt="2022-08-09T04:14:03.876" v="829" actId="255"/>
          <ac:spMkLst>
            <pc:docMk/>
            <pc:sldMk cId="2468098469" sldId="362"/>
            <ac:spMk id="3" creationId="{F6E7D123-76C4-8201-B0E1-150342301E9A}"/>
          </ac:spMkLst>
        </pc:spChg>
        <pc:picChg chg="add del mod">
          <ac:chgData name="Eric Lindsey" userId="8ef123a4-9cf8-4026-8168-219387a08fc7" providerId="ADAL" clId="{1CA41F5A-B5B7-E745-9B6E-7E3352B80EF9}" dt="2022-08-09T04:12:56.130" v="811" actId="478"/>
          <ac:picMkLst>
            <pc:docMk/>
            <pc:sldMk cId="2468098469" sldId="362"/>
            <ac:picMk id="4" creationId="{F8993EE3-3037-C605-BFCF-33401158DECF}"/>
          </ac:picMkLst>
        </pc:picChg>
        <pc:picChg chg="del">
          <ac:chgData name="Eric Lindsey" userId="8ef123a4-9cf8-4026-8168-219387a08fc7" providerId="ADAL" clId="{1CA41F5A-B5B7-E745-9B6E-7E3352B80EF9}" dt="2022-08-09T04:07:33.439" v="684" actId="478"/>
          <ac:picMkLst>
            <pc:docMk/>
            <pc:sldMk cId="2468098469" sldId="362"/>
            <ac:picMk id="5" creationId="{DF53F931-A236-FE3A-2D68-0EF13E4ADE54}"/>
          </ac:picMkLst>
        </pc:picChg>
        <pc:picChg chg="add mod">
          <ac:chgData name="Eric Lindsey" userId="8ef123a4-9cf8-4026-8168-219387a08fc7" providerId="ADAL" clId="{1CA41F5A-B5B7-E745-9B6E-7E3352B80EF9}" dt="2022-08-09T04:51:13.181" v="842" actId="1076"/>
          <ac:picMkLst>
            <pc:docMk/>
            <pc:sldMk cId="2468098469" sldId="362"/>
            <ac:picMk id="6" creationId="{01371882-3285-527E-A2A8-C491D45BDEE2}"/>
          </ac:picMkLst>
        </pc:picChg>
        <pc:picChg chg="del">
          <ac:chgData name="Eric Lindsey" userId="8ef123a4-9cf8-4026-8168-219387a08fc7" providerId="ADAL" clId="{1CA41F5A-B5B7-E745-9B6E-7E3352B80EF9}" dt="2022-08-09T04:07:42.955" v="716" actId="478"/>
          <ac:picMkLst>
            <pc:docMk/>
            <pc:sldMk cId="2468098469" sldId="362"/>
            <ac:picMk id="7" creationId="{D7F4D5D2-C002-AA78-EAB7-31CF3C1B95DF}"/>
          </ac:picMkLst>
        </pc:picChg>
        <pc:picChg chg="add mod">
          <ac:chgData name="Eric Lindsey" userId="8ef123a4-9cf8-4026-8168-219387a08fc7" providerId="ADAL" clId="{1CA41F5A-B5B7-E745-9B6E-7E3352B80EF9}" dt="2022-08-09T04:51:10.232" v="841" actId="1076"/>
          <ac:picMkLst>
            <pc:docMk/>
            <pc:sldMk cId="2468098469" sldId="362"/>
            <ac:picMk id="1026" creationId="{4FF2BADD-2E7C-6058-EEC4-4D458DDE65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3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8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3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9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8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4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6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5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6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525"/>
            <a:ext cx="7886700" cy="695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2308"/>
            <a:ext cx="7886700" cy="500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4BFD-0C03-A148-8D07-E038B01CD04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42F6-64A2-DF4B-AEBF-5FCBA12114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0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44CC6AF-205C-3EE2-4F04-223E114E2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56" b="34544"/>
          <a:stretch/>
        </p:blipFill>
        <p:spPr>
          <a:xfrm>
            <a:off x="0" y="0"/>
            <a:ext cx="9144000" cy="4151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84CD4-1959-8549-B6C3-0EE4D9D2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787"/>
            <a:ext cx="9144000" cy="847335"/>
          </a:xfrm>
        </p:spPr>
        <p:txBody>
          <a:bodyPr>
            <a:normAutofit/>
          </a:bodyPr>
          <a:lstStyle/>
          <a:p>
            <a:r>
              <a:rPr lang="en-US" dirty="0"/>
              <a:t>Fitting a model to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72C03-CCC2-B245-B009-8EFB308A8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630" y="4260769"/>
            <a:ext cx="7644740" cy="22889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UNM Earth Sciences Computing &amp; Programming Experience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Aug 8 – 19, 2022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Instructors: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Eric Lindsey, Lindsay Worthington, Brandon </a:t>
            </a:r>
            <a:r>
              <a:rPr lang="en-US" sz="1800" err="1"/>
              <a:t>Schmandt</a:t>
            </a:r>
            <a:r>
              <a:rPr lang="en-US" sz="1800"/>
              <a:t>, </a:t>
            </a:r>
            <a:r>
              <a:rPr lang="en-US" sz="1800" err="1"/>
              <a:t>Mousumi</a:t>
            </a:r>
            <a:r>
              <a:rPr lang="en-US" sz="1800"/>
              <a:t> Roy, </a:t>
            </a:r>
            <a:r>
              <a:rPr lang="en-US" sz="1800" err="1"/>
              <a:t>Jeng</a:t>
            </a:r>
            <a:r>
              <a:rPr lang="en-US" sz="1800"/>
              <a:t> Hann Chong, Evans Onyango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3696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G_6975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521" y="-9863"/>
            <a:ext cx="3209406" cy="2569266"/>
          </a:xfrm>
          <a:prstGeom prst="rect">
            <a:avLst/>
          </a:prstGeom>
        </p:spPr>
      </p:pic>
      <p:pic>
        <p:nvPicPr>
          <p:cNvPr id="10" name="Picture 9" descr="IMG_697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703" y="1901181"/>
            <a:ext cx="3530347" cy="2659757"/>
          </a:xfrm>
          <a:prstGeom prst="rect">
            <a:avLst/>
          </a:prstGeom>
        </p:spPr>
      </p:pic>
      <p:pic>
        <p:nvPicPr>
          <p:cNvPr id="6" name="Picture 5" descr="IMG_6969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869" y="-155264"/>
            <a:ext cx="3209406" cy="2417961"/>
          </a:xfrm>
          <a:prstGeom prst="rect">
            <a:avLst/>
          </a:prstGeom>
        </p:spPr>
      </p:pic>
      <p:pic>
        <p:nvPicPr>
          <p:cNvPr id="7" name="Picture 6" descr="IMG_697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786" y="2262697"/>
            <a:ext cx="3209406" cy="2417961"/>
          </a:xfrm>
          <a:prstGeom prst="rect">
            <a:avLst/>
          </a:prstGeom>
        </p:spPr>
      </p:pic>
      <p:pic>
        <p:nvPicPr>
          <p:cNvPr id="8" name="Picture 7" descr="IMG_6973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901" y="-275573"/>
            <a:ext cx="3209406" cy="2417961"/>
          </a:xfrm>
          <a:prstGeom prst="rect">
            <a:avLst/>
          </a:prstGeom>
        </p:spPr>
      </p:pic>
      <p:pic>
        <p:nvPicPr>
          <p:cNvPr id="11" name="Picture 10" descr="IMG_6981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827" y="4440039"/>
            <a:ext cx="3209406" cy="2417961"/>
          </a:xfrm>
          <a:prstGeom prst="rect">
            <a:avLst/>
          </a:prstGeom>
        </p:spPr>
      </p:pic>
      <p:pic>
        <p:nvPicPr>
          <p:cNvPr id="12" name="Picture 11" descr="IMG_6983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114" y="2559403"/>
            <a:ext cx="3209406" cy="4298597"/>
          </a:xfrm>
          <a:prstGeom prst="rect">
            <a:avLst/>
          </a:prstGeom>
        </p:spPr>
      </p:pic>
      <p:pic>
        <p:nvPicPr>
          <p:cNvPr id="13" name="Picture 12" descr="IMG_6985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608" y="4440039"/>
            <a:ext cx="3209406" cy="241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F55B88-6A6A-CB41-99C0-E6CBDECA54B4}"/>
              </a:ext>
            </a:extLst>
          </p:cNvPr>
          <p:cNvGrpSpPr/>
          <p:nvPr/>
        </p:nvGrpSpPr>
        <p:grpSpPr>
          <a:xfrm>
            <a:off x="-1" y="-25053"/>
            <a:ext cx="9732724" cy="7866345"/>
            <a:chOff x="0" y="0"/>
            <a:chExt cx="8640000" cy="6858000"/>
          </a:xfrm>
        </p:grpSpPr>
        <p:pic>
          <p:nvPicPr>
            <p:cNvPr id="8" name="Picture 7" descr="IMG_6950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0000" y="0"/>
              <a:ext cx="2880000" cy="2160000"/>
            </a:xfrm>
            <a:prstGeom prst="rect">
              <a:avLst/>
            </a:prstGeom>
          </p:spPr>
        </p:pic>
        <p:pic>
          <p:nvPicPr>
            <p:cNvPr id="9" name="Picture 8" descr="IMG_6952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0000" y="2160000"/>
              <a:ext cx="2880000" cy="2160000"/>
            </a:xfrm>
            <a:prstGeom prst="rect">
              <a:avLst/>
            </a:prstGeom>
          </p:spPr>
        </p:pic>
        <p:pic>
          <p:nvPicPr>
            <p:cNvPr id="10" name="Picture 9" descr="IMG_6954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0000" y="0"/>
              <a:ext cx="2880000" cy="2160000"/>
            </a:xfrm>
            <a:prstGeom prst="rect">
              <a:avLst/>
            </a:prstGeom>
          </p:spPr>
        </p:pic>
        <p:pic>
          <p:nvPicPr>
            <p:cNvPr id="11" name="Picture 10" descr="IMG_6956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0000" y="2160000"/>
              <a:ext cx="2880000" cy="3840000"/>
            </a:xfrm>
            <a:prstGeom prst="rect">
              <a:avLst/>
            </a:prstGeom>
          </p:spPr>
        </p:pic>
        <p:pic>
          <p:nvPicPr>
            <p:cNvPr id="12" name="Picture 11" descr="IMG_6959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018000"/>
              <a:ext cx="2880000" cy="3840000"/>
            </a:xfrm>
            <a:prstGeom prst="rect">
              <a:avLst/>
            </a:prstGeom>
          </p:spPr>
        </p:pic>
        <p:pic>
          <p:nvPicPr>
            <p:cNvPr id="7" name="Picture 6" descr="IMG_6948.jp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80000" cy="3840000"/>
            </a:xfrm>
            <a:prstGeom prst="rect">
              <a:avLst/>
            </a:prstGeom>
          </p:spPr>
        </p:pic>
        <p:pic>
          <p:nvPicPr>
            <p:cNvPr id="13" name="Picture 12" descr="IMG_6967.JP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0000" y="4320000"/>
              <a:ext cx="2880000" cy="21600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113323" y="2298281"/>
            <a:ext cx="6917353" cy="646331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posters could be summarized as follows:</a:t>
            </a:r>
          </a:p>
          <a:p>
            <a:r>
              <a:rPr lang="en-US" dirty="0"/>
              <a:t>	-&gt; Find the best set of parameters to explain the data with a model</a:t>
            </a:r>
          </a:p>
        </p:txBody>
      </p:sp>
    </p:spTree>
    <p:extLst>
      <p:ext uri="{BB962C8B-B14F-4D97-AF65-F5344CB8AC3E}">
        <p14:creationId xmlns:p14="http://schemas.microsoft.com/office/powerpoint/2010/main" val="15633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73A3-0EE7-7046-96BD-B41B471F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a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854F01-7DF1-C44C-8D11-D465088120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198248"/>
                <a:ext cx="8307422" cy="5004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/>
                  <a:t>If we know the </a:t>
                </a:r>
                <a:r>
                  <a:rPr lang="en-US" sz="2200" b="1" dirty="0"/>
                  <a:t>physics</a:t>
                </a:r>
                <a:r>
                  <a:rPr lang="en-US" sz="2200" dirty="0"/>
                  <a:t> of how something works, we can express it through an equation. For example: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/>
                  <a:t>	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/>
              </a:p>
              <a:p>
                <a:r>
                  <a:rPr lang="en-US" sz="2200" dirty="0"/>
                  <a:t>This is a </a:t>
                </a:r>
                <a:r>
                  <a:rPr lang="en-US" sz="2200" b="1" dirty="0"/>
                  <a:t>model </a:t>
                </a:r>
                <a:r>
                  <a:rPr lang="en-US" sz="2200" dirty="0"/>
                  <a:t>we can use to estimate distance, if we measured rate and time. Or, if we know position and time (e.g. a GPS timeseries), we could try to estimate the rate.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In general, a </a:t>
                </a:r>
                <a:r>
                  <a:rPr lang="en-US" sz="2200" b="1" dirty="0"/>
                  <a:t>model</a:t>
                </a:r>
                <a:r>
                  <a:rPr lang="en-US" sz="2200" dirty="0"/>
                  <a:t> is a way to estimate something we can’t observe directly. The model has some </a:t>
                </a:r>
                <a:r>
                  <a:rPr lang="en-US" sz="2200" b="1" dirty="0"/>
                  <a:t>parameters</a:t>
                </a:r>
                <a:r>
                  <a:rPr lang="en-US" sz="2200" dirty="0"/>
                  <a:t> that we use to try to fit the data.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854F01-7DF1-C44C-8D11-D4650881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98248"/>
                <a:ext cx="8307422" cy="5004655"/>
              </a:xfrm>
              <a:prstGeom prst="rect">
                <a:avLst/>
              </a:prstGeom>
              <a:blipFill>
                <a:blip r:embed="rId2"/>
                <a:stretch>
                  <a:fillRect l="-1070" t="-1013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4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odels, data, and model parameters"/>
          <p:cNvSpPr txBox="1"/>
          <p:nvPr/>
        </p:nvSpPr>
        <p:spPr>
          <a:xfrm>
            <a:off x="325675" y="288098"/>
            <a:ext cx="740986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b="0" dirty="0">
                <a:latin typeface="Helvetica" pitchFamily="2" charset="0"/>
              </a:rPr>
              <a:t>Models, data, and model parameters</a:t>
            </a:r>
          </a:p>
        </p:txBody>
      </p:sp>
      <p:sp>
        <p:nvSpPr>
          <p:cNvPr id="139" name="We analyze data to infer the values of model parameters. The inference is possible because the data and model parameters are linked through some kind of quantitative model.…"/>
          <p:cNvSpPr txBox="1"/>
          <p:nvPr/>
        </p:nvSpPr>
        <p:spPr>
          <a:xfrm>
            <a:off x="425884" y="908157"/>
            <a:ext cx="8292232" cy="5170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dirty="0">
                <a:latin typeface="Helvetica" pitchFamily="2" charset="0"/>
              </a:rPr>
              <a:t>We analyze data to infer the values of model parameters. The inference is possible because the data and model parameters are linked through some kind of quantitative model. </a:t>
            </a: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lang="en-US"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dirty="0">
                <a:latin typeface="Helvetica" pitchFamily="2" charset="0"/>
              </a:rPr>
              <a:t>The vector </a:t>
            </a:r>
            <a:r>
              <a:rPr sz="2200" b="1" dirty="0">
                <a:latin typeface="Helvetica" pitchFamily="2" charset="0"/>
              </a:rPr>
              <a:t>d</a:t>
            </a:r>
            <a:r>
              <a:rPr sz="2200" dirty="0">
                <a:latin typeface="Helvetica" pitchFamily="2" charset="0"/>
              </a:rPr>
              <a:t> contains the data, and the vector </a:t>
            </a:r>
            <a:r>
              <a:rPr sz="2200" b="1" dirty="0">
                <a:latin typeface="Helvetica" pitchFamily="2" charset="0"/>
              </a:rPr>
              <a:t>m</a:t>
            </a:r>
            <a:r>
              <a:rPr sz="2200" dirty="0">
                <a:latin typeface="Helvetica" pitchFamily="2" charset="0"/>
              </a:rPr>
              <a:t> contains model </a:t>
            </a: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dirty="0">
                <a:latin typeface="Helvetica" pitchFamily="2" charset="0"/>
              </a:rPr>
              <a:t>parameters. The function </a:t>
            </a:r>
            <a:r>
              <a:rPr sz="2200" b="1" dirty="0">
                <a:latin typeface="Helvetica" pitchFamily="2" charset="0"/>
              </a:rPr>
              <a:t>g(m)</a:t>
            </a:r>
            <a:r>
              <a:rPr sz="2200" dirty="0">
                <a:latin typeface="Helvetica" pitchFamily="2" charset="0"/>
              </a:rPr>
              <a:t> relates the two. 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80" y="2221401"/>
            <a:ext cx="3033648" cy="30808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708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odels, data, and model parameters  - linear case"/>
          <p:cNvSpPr txBox="1"/>
          <p:nvPr/>
        </p:nvSpPr>
        <p:spPr>
          <a:xfrm>
            <a:off x="325675" y="288098"/>
            <a:ext cx="84926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b="0" dirty="0">
                <a:latin typeface="Helvetica" pitchFamily="2" charset="0"/>
              </a:rPr>
              <a:t>Models, data, and model parameters  - linear case</a:t>
            </a:r>
          </a:p>
        </p:txBody>
      </p:sp>
      <p:sp>
        <p:nvSpPr>
          <p:cNvPr id="143" name="In many cases, the model is linear, or can be approximated as linear."/>
          <p:cNvSpPr txBox="1"/>
          <p:nvPr/>
        </p:nvSpPr>
        <p:spPr>
          <a:xfrm>
            <a:off x="325675" y="920149"/>
            <a:ext cx="829223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2200" dirty="0">
                <a:latin typeface="Helvetica" pitchFamily="2" charset="0"/>
              </a:rPr>
              <a:t>In many cases, the model is </a:t>
            </a:r>
            <a:r>
              <a:rPr sz="2200" b="1" dirty="0">
                <a:latin typeface="Helvetica" pitchFamily="2" charset="0"/>
              </a:rPr>
              <a:t>linear</a:t>
            </a:r>
            <a:r>
              <a:rPr lang="en-US" sz="2200" dirty="0">
                <a:latin typeface="Helvetica" pitchFamily="2" charset="0"/>
              </a:rPr>
              <a:t>: so we can write it as a matrix.</a:t>
            </a:r>
            <a:endParaRPr sz="2200" dirty="0">
              <a:latin typeface="Helvetica" pitchFamily="2" charset="0"/>
            </a:endParaRP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15" y="1524617"/>
            <a:ext cx="4795584" cy="2143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55" y="3991721"/>
            <a:ext cx="5850304" cy="284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41" y="3728601"/>
            <a:ext cx="1037847" cy="4521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229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rward and Inverse models"/>
          <p:cNvSpPr txBox="1"/>
          <p:nvPr/>
        </p:nvSpPr>
        <p:spPr>
          <a:xfrm>
            <a:off x="325675" y="288098"/>
            <a:ext cx="776817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b="0" dirty="0">
                <a:latin typeface="Helvetica" pitchFamily="2" charset="0"/>
              </a:rPr>
              <a:t>Forward and Inverse models</a:t>
            </a:r>
          </a:p>
        </p:txBody>
      </p:sp>
      <p:sp>
        <p:nvSpPr>
          <p:cNvPr id="149" name="If the model parameters are known, then the data values can be predicted using a forward model.…"/>
          <p:cNvSpPr txBox="1"/>
          <p:nvPr/>
        </p:nvSpPr>
        <p:spPr>
          <a:xfrm>
            <a:off x="425884" y="1250812"/>
            <a:ext cx="8292232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dirty="0">
                <a:latin typeface="Helvetica" pitchFamily="2" charset="0"/>
              </a:rPr>
              <a:t>If the model parameters are known, then the data values can be predicted using a forward model. </a:t>
            </a: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 algn="ctr"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b="1" dirty="0">
                <a:latin typeface="Helvetica" pitchFamily="2" charset="0"/>
              </a:rPr>
              <a:t>d = G</a:t>
            </a:r>
            <a:r>
              <a:rPr lang="en-US" sz="2200" b="1" dirty="0">
                <a:latin typeface="Helvetica" pitchFamily="2" charset="0"/>
              </a:rPr>
              <a:t>*</a:t>
            </a:r>
            <a:r>
              <a:rPr sz="2200" b="1" dirty="0">
                <a:latin typeface="Helvetica" pitchFamily="2" charset="0"/>
              </a:rPr>
              <a:t>m</a:t>
            </a: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dirty="0">
                <a:latin typeface="Helvetica" pitchFamily="2" charset="0"/>
              </a:rPr>
              <a:t>If we have data and want to estimate the model parameters, we solve the following as an inverse model. </a:t>
            </a: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 algn="ctr">
              <a:defRPr sz="2400" b="1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200" dirty="0">
                <a:latin typeface="Helvetica" pitchFamily="2" charset="0"/>
              </a:rPr>
              <a:t>d</a:t>
            </a:r>
            <a:r>
              <a:rPr sz="2200" baseline="-5999" dirty="0">
                <a:latin typeface="Helvetica" pitchFamily="2" charset="0"/>
              </a:rPr>
              <a:t>obs</a:t>
            </a:r>
            <a:r>
              <a:rPr sz="2200" dirty="0">
                <a:latin typeface="Helvetica" pitchFamily="2" charset="0"/>
              </a:rPr>
              <a:t> = G</a:t>
            </a:r>
            <a:r>
              <a:rPr lang="en-US" sz="2200" dirty="0">
                <a:latin typeface="Helvetica" pitchFamily="2" charset="0"/>
              </a:rPr>
              <a:t> * </a:t>
            </a:r>
            <a:r>
              <a:rPr sz="2200" dirty="0" err="1">
                <a:latin typeface="Helvetica" pitchFamily="2" charset="0"/>
              </a:rPr>
              <a:t>m</a:t>
            </a:r>
            <a:r>
              <a:rPr sz="2200" baseline="-5999" dirty="0" err="1">
                <a:latin typeface="Helvetica" pitchFamily="2" charset="0"/>
              </a:rPr>
              <a:t>est</a:t>
            </a:r>
            <a:r>
              <a:rPr sz="2200" dirty="0">
                <a:latin typeface="Helvetica" pitchFamily="2" charset="0"/>
              </a:rPr>
              <a:t> </a:t>
            </a:r>
            <a:endParaRPr lang="en-US" sz="2200" dirty="0">
              <a:latin typeface="Helvetica" pitchFamily="2" charset="0"/>
            </a:endParaRPr>
          </a:p>
          <a:p>
            <a:pPr algn="ctr">
              <a:defRPr sz="2400" b="1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 algn="ctr"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lang="en-SG" sz="2200" dirty="0">
                <a:latin typeface="Helvetica" pitchFamily="2" charset="0"/>
              </a:rPr>
              <a:t>or</a:t>
            </a:r>
            <a:endParaRPr lang="en-US" sz="2200" dirty="0">
              <a:latin typeface="Helvetica" pitchFamily="2" charset="0"/>
            </a:endParaRPr>
          </a:p>
          <a:p>
            <a:pPr algn="ctr"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dirty="0">
              <a:latin typeface="Helvetica" pitchFamily="2" charset="0"/>
            </a:endParaRPr>
          </a:p>
          <a:p>
            <a:pPr algn="ctr">
              <a:defRPr sz="2400" b="1">
                <a:latin typeface="Myriad Pro"/>
                <a:ea typeface="Myriad Pro"/>
                <a:cs typeface="Myriad Pro"/>
                <a:sym typeface="Myriad Pro"/>
              </a:defRPr>
            </a:pPr>
            <a:r>
              <a:rPr lang="en-SG" sz="2200" dirty="0" err="1">
                <a:latin typeface="Helvetica" pitchFamily="2" charset="0"/>
              </a:rPr>
              <a:t>m</a:t>
            </a:r>
            <a:r>
              <a:rPr lang="en-SG" sz="2200" baseline="-5999" dirty="0" err="1">
                <a:latin typeface="Helvetica" pitchFamily="2" charset="0"/>
              </a:rPr>
              <a:t>est</a:t>
            </a:r>
            <a:r>
              <a:rPr lang="en-SG" sz="2200" dirty="0">
                <a:latin typeface="Helvetica" pitchFamily="2" charset="0"/>
              </a:rPr>
              <a:t> = G</a:t>
            </a:r>
            <a:r>
              <a:rPr lang="en-SG" sz="2200" baseline="31999" dirty="0">
                <a:latin typeface="Helvetica" pitchFamily="2" charset="0"/>
              </a:rPr>
              <a:t>-1 </a:t>
            </a:r>
            <a:r>
              <a:rPr lang="en-SG" sz="2200" dirty="0">
                <a:latin typeface="Helvetica" pitchFamily="2" charset="0"/>
              </a:rPr>
              <a:t>* d</a:t>
            </a:r>
            <a:r>
              <a:rPr lang="en-SG" sz="2200" baseline="-5999" dirty="0">
                <a:latin typeface="Helvetica" pitchFamily="2" charset="0"/>
              </a:rPr>
              <a:t>obs</a:t>
            </a:r>
            <a:r>
              <a:rPr lang="en-SG" sz="2200" dirty="0">
                <a:latin typeface="Helvetica" pitchFamily="2" charset="0"/>
              </a:rPr>
              <a:t> </a:t>
            </a:r>
            <a:endParaRPr sz="2200" baseline="-5999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200" baseline="-5999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8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2_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000" y="340471"/>
            <a:ext cx="4320000" cy="3240000"/>
          </a:xfrm>
          <a:prstGeom prst="rect">
            <a:avLst/>
          </a:prstGeom>
        </p:spPr>
      </p:pic>
      <p:pic>
        <p:nvPicPr>
          <p:cNvPr id="3" name="Picture 2" descr="data_3_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3594277"/>
            <a:ext cx="4320000" cy="3240000"/>
          </a:xfrm>
          <a:prstGeom prst="rect">
            <a:avLst/>
          </a:prstGeom>
        </p:spPr>
      </p:pic>
      <p:pic>
        <p:nvPicPr>
          <p:cNvPr id="4" name="Picture 3" descr="data_100_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340471"/>
            <a:ext cx="4320000" cy="32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9200" y="91927"/>
            <a:ext cx="9076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Find the best linear fit for the following plots (draw by eye):</a:t>
            </a:r>
          </a:p>
        </p:txBody>
      </p:sp>
      <p:pic>
        <p:nvPicPr>
          <p:cNvPr id="7" name="Picture 6" descr="data_2_points.png">
            <a:extLst>
              <a:ext uri="{FF2B5EF4-FFF2-40B4-BE49-F238E27FC236}">
                <a16:creationId xmlns:a16="http://schemas.microsoft.com/office/drawing/2014/main" id="{9728AE65-2724-E942-8C57-E7E74EBE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000" y="3526073"/>
            <a:ext cx="4320000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403664-8E98-8746-8F8B-758F6E7A54A2}"/>
              </a:ext>
            </a:extLst>
          </p:cNvPr>
          <p:cNvSpPr/>
          <p:nvPr/>
        </p:nvSpPr>
        <p:spPr>
          <a:xfrm>
            <a:off x="5525310" y="3887383"/>
            <a:ext cx="3132307" cy="231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524905-A4FA-8A4C-9C85-867EF37E2E43}"/>
              </a:ext>
            </a:extLst>
          </p:cNvPr>
          <p:cNvSpPr/>
          <p:nvPr/>
        </p:nvSpPr>
        <p:spPr>
          <a:xfrm>
            <a:off x="6964797" y="4988702"/>
            <a:ext cx="58114" cy="581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6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3_points_D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7189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918" y="308503"/>
            <a:ext cx="84401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How do we find the best fit?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1703" y="2957251"/>
            <a:ext cx="4238095" cy="1323439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We are mentally trying to minimize the difference between the data and the model. Humans are actually very good at this!</a:t>
            </a:r>
          </a:p>
        </p:txBody>
      </p:sp>
      <p:sp>
        <p:nvSpPr>
          <p:cNvPr id="7" name="Freeform 6"/>
          <p:cNvSpPr/>
          <p:nvPr/>
        </p:nvSpPr>
        <p:spPr>
          <a:xfrm rot="12856078">
            <a:off x="3463254" y="3886404"/>
            <a:ext cx="1095022" cy="635940"/>
          </a:xfrm>
          <a:custGeom>
            <a:avLst/>
            <a:gdLst>
              <a:gd name="connsiteX0" fmla="*/ 0 w 1095022"/>
              <a:gd name="connsiteY0" fmla="*/ 94074 h 635940"/>
              <a:gd name="connsiteX1" fmla="*/ 880533 w 1095022"/>
              <a:gd name="connsiteY1" fmla="*/ 48918 h 635940"/>
              <a:gd name="connsiteX2" fmla="*/ 508000 w 1095022"/>
              <a:gd name="connsiteY2" fmla="*/ 387585 h 635940"/>
              <a:gd name="connsiteX3" fmla="*/ 1095022 w 1095022"/>
              <a:gd name="connsiteY3" fmla="*/ 635940 h 63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022" h="635940">
                <a:moveTo>
                  <a:pt x="0" y="94074"/>
                </a:moveTo>
                <a:cubicBezTo>
                  <a:pt x="397933" y="47037"/>
                  <a:pt x="795866" y="0"/>
                  <a:pt x="880533" y="48918"/>
                </a:cubicBezTo>
                <a:cubicBezTo>
                  <a:pt x="965200" y="97836"/>
                  <a:pt x="472252" y="289748"/>
                  <a:pt x="508000" y="387585"/>
                </a:cubicBezTo>
                <a:cubicBezTo>
                  <a:pt x="543748" y="485422"/>
                  <a:pt x="1095022" y="635940"/>
                  <a:pt x="1095022" y="635940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10193" y="4544600"/>
            <a:ext cx="170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i="1" baseline="30000" dirty="0" err="1">
                <a:latin typeface="Times New Roman" pitchFamily="18" charset="0"/>
                <a:cs typeface="Times New Roman" pitchFamily="18" charset="0"/>
              </a:rPr>
              <a:t>predicted</a:t>
            </a:r>
            <a:endParaRPr lang="en-US" sz="2400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9257" y="2556765"/>
            <a:ext cx="212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 baseline="30000" dirty="0" err="1">
                <a:latin typeface="Times New Roman" pitchFamily="18" charset="0"/>
                <a:cs typeface="Times New Roman" pitchFamily="18" charset="0"/>
              </a:rPr>
              <a:t>observed</a:t>
            </a:r>
            <a:endParaRPr lang="en-US" sz="2800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 rot="12296954">
            <a:off x="2096833" y="2871368"/>
            <a:ext cx="1411111" cy="227659"/>
          </a:xfrm>
          <a:custGeom>
            <a:avLst/>
            <a:gdLst>
              <a:gd name="connsiteX0" fmla="*/ 0 w 1411111"/>
              <a:gd name="connsiteY0" fmla="*/ 0 h 227659"/>
              <a:gd name="connsiteX1" fmla="*/ 688622 w 1411111"/>
              <a:gd name="connsiteY1" fmla="*/ 90311 h 227659"/>
              <a:gd name="connsiteX2" fmla="*/ 925689 w 1411111"/>
              <a:gd name="connsiteY2" fmla="*/ 225778 h 227659"/>
              <a:gd name="connsiteX3" fmla="*/ 1411111 w 1411111"/>
              <a:gd name="connsiteY3" fmla="*/ 79022 h 22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111" h="227659">
                <a:moveTo>
                  <a:pt x="0" y="0"/>
                </a:moveTo>
                <a:cubicBezTo>
                  <a:pt x="267170" y="26340"/>
                  <a:pt x="534341" y="52681"/>
                  <a:pt x="688622" y="90311"/>
                </a:cubicBezTo>
                <a:cubicBezTo>
                  <a:pt x="842903" y="127941"/>
                  <a:pt x="805274" y="227659"/>
                  <a:pt x="925689" y="225778"/>
                </a:cubicBezTo>
                <a:cubicBezTo>
                  <a:pt x="1046104" y="223897"/>
                  <a:pt x="1228607" y="151459"/>
                  <a:pt x="1411111" y="79022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3074" y="2405602"/>
            <a:ext cx="1476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i="1" dirty="0" err="1">
                <a:latin typeface="Times New Roman" pitchFamily="18" charset="0"/>
                <a:cs typeface="Times New Roman" pitchFamily="18" charset="0"/>
              </a:rPr>
              <a:t>error</a:t>
            </a:r>
            <a:r>
              <a:rPr lang="en-US" sz="28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sz="2800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 flipH="1">
            <a:off x="3448703" y="3151995"/>
            <a:ext cx="209586" cy="48132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6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4918" y="308503"/>
            <a:ext cx="844017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How do we find the best fit?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We could calculate the error for a lot of possible lines: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Tedious… Isn’t it?</a:t>
            </a:r>
          </a:p>
          <a:p>
            <a:r>
              <a:rPr lang="en-US" sz="2400" dirty="0">
                <a:latin typeface="Helvetica" pitchFamily="2" charset="0"/>
              </a:rPr>
              <a:t>Let us have the computer do it for us!</a:t>
            </a:r>
          </a:p>
        </p:txBody>
      </p:sp>
      <p:pic>
        <p:nvPicPr>
          <p:cNvPr id="3" name="Picture 2" descr="alpha_error_100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243" y="3001280"/>
            <a:ext cx="4320000" cy="3240000"/>
          </a:xfrm>
          <a:prstGeom prst="rect">
            <a:avLst/>
          </a:prstGeom>
        </p:spPr>
      </p:pic>
      <p:pic>
        <p:nvPicPr>
          <p:cNvPr id="4" name="Picture 3" descr="data_100_points_4alph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16350"/>
            <a:ext cx="4320000" cy="324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72540" y="4448834"/>
            <a:ext cx="66839" cy="122547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19285" y="3802503"/>
            <a:ext cx="19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error = Best value</a:t>
            </a:r>
          </a:p>
        </p:txBody>
      </p:sp>
    </p:spTree>
    <p:extLst>
      <p:ext uri="{BB962C8B-B14F-4D97-AF65-F5344CB8AC3E}">
        <p14:creationId xmlns:p14="http://schemas.microsoft.com/office/powerpoint/2010/main" val="364231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43D36-658F-7D49-9ED1-AC3CDE1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23" y="2723744"/>
            <a:ext cx="6502400" cy="3992937"/>
          </a:xfrm>
          <a:prstGeom prst="rect">
            <a:avLst/>
          </a:prstGeom>
        </p:spPr>
      </p:pic>
      <p:sp>
        <p:nvSpPr>
          <p:cNvPr id="185" name="One-slide “derivation” of Least Squares"/>
          <p:cNvSpPr txBox="1"/>
          <p:nvPr/>
        </p:nvSpPr>
        <p:spPr>
          <a:xfrm>
            <a:off x="217984" y="317469"/>
            <a:ext cx="776817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2600" b="0" dirty="0">
                <a:latin typeface="Helvetica" pitchFamily="2" charset="0"/>
              </a:rPr>
              <a:t>One-slide “derivation” of Least Squares</a:t>
            </a:r>
          </a:p>
        </p:txBody>
      </p:sp>
      <p:sp>
        <p:nvSpPr>
          <p:cNvPr id="186" name="For uncorrelated gaussian noise statistics, the probability distribution function (PDF) for the data is given by a multivariate Normal distribution:…"/>
          <p:cNvSpPr txBox="1"/>
          <p:nvPr/>
        </p:nvSpPr>
        <p:spPr>
          <a:xfrm>
            <a:off x="217984" y="934584"/>
            <a:ext cx="8585779" cy="19389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For uncorrelated gaussian noise, the probability distribution </a:t>
            </a:r>
            <a:r>
              <a:rPr lang="en-US" sz="2000" dirty="0">
                <a:latin typeface="Helvetica" pitchFamily="2" charset="0"/>
              </a:rPr>
              <a:t>function </a:t>
            </a:r>
            <a:r>
              <a:rPr sz="2000" dirty="0">
                <a:latin typeface="Helvetica" pitchFamily="2" charset="0"/>
              </a:rPr>
              <a:t>(PDF) for the data is given by a multivariate Normal distribution: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60" y="1839882"/>
            <a:ext cx="4699719" cy="103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895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536" y="867395"/>
            <a:ext cx="7918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We describe matrix shape as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(number of rows) x (number of columns)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For example, a matrix with 3 rows and 2 columns would be a ‘3x2 matrix’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In Python, you would get the size of matrix A using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	</a:t>
            </a:r>
            <a:r>
              <a:rPr lang="en-US" sz="2400" dirty="0">
                <a:latin typeface="Courier"/>
                <a:cs typeface="Courier"/>
              </a:rPr>
              <a:t>(rows, cols) = </a:t>
            </a:r>
            <a:r>
              <a:rPr lang="en-US" sz="2400" dirty="0" err="1">
                <a:latin typeface="Courier"/>
                <a:cs typeface="Courier"/>
              </a:rPr>
              <a:t>np.shape</a:t>
            </a:r>
            <a:r>
              <a:rPr lang="en-US" sz="2400" dirty="0">
                <a:latin typeface="Courier"/>
                <a:cs typeface="Courier"/>
              </a:rPr>
              <a:t>(A)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513" y="278808"/>
            <a:ext cx="799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shapes</a:t>
            </a:r>
          </a:p>
        </p:txBody>
      </p:sp>
      <p:pic>
        <p:nvPicPr>
          <p:cNvPr id="7" name="Picture 6" descr="equation-9197.pdf">
            <a:extLst>
              <a:ext uri="{FF2B5EF4-FFF2-40B4-BE49-F238E27FC236}">
                <a16:creationId xmlns:a16="http://schemas.microsoft.com/office/drawing/2014/main" id="{0D7DB875-71AB-F74C-ACC2-E51B086A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28" y="4807409"/>
            <a:ext cx="2271070" cy="12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1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ne-slide “derivation” of Least Squares"/>
          <p:cNvSpPr txBox="1"/>
          <p:nvPr/>
        </p:nvSpPr>
        <p:spPr>
          <a:xfrm>
            <a:off x="217984" y="317469"/>
            <a:ext cx="776817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2600" b="0" dirty="0">
                <a:latin typeface="Helvetica" pitchFamily="2" charset="0"/>
              </a:rPr>
              <a:t>One-slide “derivation” of Least Squares</a:t>
            </a:r>
          </a:p>
        </p:txBody>
      </p:sp>
      <p:sp>
        <p:nvSpPr>
          <p:cNvPr id="186" name="For uncorrelated gaussian noise statistics, the probability distribution function (PDF) for the data is given by a multivariate Normal distribution:…"/>
          <p:cNvSpPr txBox="1"/>
          <p:nvPr/>
        </p:nvSpPr>
        <p:spPr>
          <a:xfrm>
            <a:off x="220291" y="1055009"/>
            <a:ext cx="8840671" cy="4708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For uncorrelated gaussian noise statistics, the probability distribution function (PDF) for the data is given by a multivariate Normal distribution: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lang="en-US" sz="2000" dirty="0">
                <a:latin typeface="Helvetica" pitchFamily="2" charset="0"/>
              </a:rPr>
              <a:t>The maximum of this PDF will </a:t>
            </a:r>
            <a:r>
              <a:rPr sz="2000" dirty="0">
                <a:latin typeface="Helvetica" pitchFamily="2" charset="0"/>
              </a:rPr>
              <a:t>occur at the minimum of</a:t>
            </a:r>
            <a:r>
              <a:rPr lang="en-US" sz="2000" dirty="0">
                <a:latin typeface="Helvetica" pitchFamily="2" charset="0"/>
              </a:rPr>
              <a:t>:</a:t>
            </a: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Which is just the </a:t>
            </a:r>
            <a:r>
              <a:rPr sz="2000" b="1" dirty="0">
                <a:latin typeface="Helvetica" pitchFamily="2" charset="0"/>
              </a:rPr>
              <a:t>sum of the square of the errors</a:t>
            </a:r>
            <a:r>
              <a:rPr sz="2000" dirty="0">
                <a:latin typeface="Helvetica" pitchFamily="2" charset="0"/>
              </a:rPr>
              <a:t>.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See </a:t>
            </a:r>
            <a:r>
              <a:rPr lang="en-US" sz="2000" dirty="0">
                <a:latin typeface="Helvetica" pitchFamily="2" charset="0"/>
              </a:rPr>
              <a:t>your statistics textbooks </a:t>
            </a:r>
            <a:r>
              <a:rPr sz="2000" dirty="0">
                <a:latin typeface="Helvetica" pitchFamily="2" charset="0"/>
              </a:rPr>
              <a:t>for </a:t>
            </a:r>
            <a:r>
              <a:rPr lang="en-US" sz="2000" dirty="0">
                <a:latin typeface="Helvetica" pitchFamily="2" charset="0"/>
              </a:rPr>
              <a:t>a</a:t>
            </a:r>
            <a:r>
              <a:rPr sz="2000" dirty="0">
                <a:latin typeface="Helvetica" pitchFamily="2" charset="0"/>
              </a:rPr>
              <a:t> slightly longer full derivation. For us, it’s enough to remember that we are assuming </a:t>
            </a:r>
            <a:r>
              <a:rPr sz="2000" b="1" dirty="0">
                <a:latin typeface="Helvetica" pitchFamily="2" charset="0"/>
              </a:rPr>
              <a:t>Gaussian </a:t>
            </a:r>
            <a:r>
              <a:rPr lang="en-US" sz="2000" b="1" dirty="0">
                <a:latin typeface="Helvetica" pitchFamily="2" charset="0"/>
              </a:rPr>
              <a:t>noise</a:t>
            </a:r>
            <a:r>
              <a:rPr sz="2000" dirty="0">
                <a:latin typeface="Helvetica" pitchFamily="2" charset="0"/>
              </a:rPr>
              <a:t> anytime we use least squares.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60" y="1839882"/>
            <a:ext cx="4699719" cy="103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06" y="3215056"/>
            <a:ext cx="1292088" cy="81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3E6283-2AC1-4749-A7E9-15CA9501DA48}"/>
              </a:ext>
            </a:extLst>
          </p:cNvPr>
          <p:cNvSpPr/>
          <p:nvPr/>
        </p:nvSpPr>
        <p:spPr>
          <a:xfrm>
            <a:off x="5038928" y="1945531"/>
            <a:ext cx="1245140" cy="7295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e observation equation is:…"/>
          <p:cNvSpPr txBox="1"/>
          <p:nvPr/>
        </p:nvSpPr>
        <p:spPr>
          <a:xfrm>
            <a:off x="220290" y="2237363"/>
            <a:ext cx="8923709" cy="37856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The model parameters are </a:t>
            </a:r>
            <a:r>
              <a:rPr sz="2000" b="1" i="1" dirty="0">
                <a:latin typeface="Helvetica" pitchFamily="2" charset="0"/>
                <a:ea typeface="Times New Roman"/>
                <a:cs typeface="Times New Roman"/>
                <a:sym typeface="Times New Roman"/>
              </a:rPr>
              <a:t>a </a:t>
            </a:r>
            <a:r>
              <a:rPr sz="2000" dirty="0">
                <a:latin typeface="Helvetica" pitchFamily="2" charset="0"/>
              </a:rPr>
              <a:t>and </a:t>
            </a:r>
            <a:r>
              <a:rPr sz="2000" b="1" i="1" dirty="0">
                <a:latin typeface="Helvetica" pitchFamily="2" charset="0"/>
                <a:ea typeface="Times New Roman"/>
                <a:cs typeface="Times New Roman"/>
                <a:sym typeface="Times New Roman"/>
              </a:rPr>
              <a:t>b</a:t>
            </a:r>
            <a:r>
              <a:rPr sz="2000" i="1" dirty="0">
                <a:latin typeface="Helvetica" pitchFamily="2" charset="0"/>
                <a:ea typeface="Times New Roman"/>
                <a:cs typeface="Times New Roman"/>
                <a:sym typeface="Times New Roman"/>
              </a:rPr>
              <a:t>. </a:t>
            </a: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As a matrix: </a:t>
            </a: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lang="en-US" sz="20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lang="en-US" sz="2000" dirty="0">
              <a:latin typeface="Helvetica" pitchFamily="2" charset="0"/>
            </a:endParaRPr>
          </a:p>
          <a:p>
            <a:pPr>
              <a:defRPr sz="24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19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1900">
                <a:latin typeface="Myriad Pro"/>
                <a:ea typeface="Myriad Pro"/>
                <a:cs typeface="Myriad Pro"/>
                <a:sym typeface="Myriad Pro"/>
              </a:defRPr>
            </a:pPr>
            <a:endParaRPr sz="2000" dirty="0">
              <a:latin typeface="Helvetica" pitchFamily="2" charset="0"/>
            </a:endParaRPr>
          </a:p>
          <a:p>
            <a:pPr>
              <a:defRPr sz="19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000" dirty="0">
                <a:latin typeface="Helvetica" pitchFamily="2" charset="0"/>
              </a:rPr>
              <a:t>** </a:t>
            </a:r>
            <a:r>
              <a:rPr lang="en-US" sz="2000" dirty="0">
                <a:latin typeface="Helvetica" pitchFamily="2" charset="0"/>
              </a:rPr>
              <a:t>Technical terms:</a:t>
            </a:r>
            <a:r>
              <a:rPr sz="2000" dirty="0">
                <a:latin typeface="Helvetica" pitchFamily="2" charset="0"/>
              </a:rPr>
              <a:t> the columns of the design matrix are the partial derivatives of the observation equation, with respect to the model parameters.</a:t>
            </a:r>
            <a:endParaRPr sz="2200" dirty="0">
              <a:latin typeface="Helvetica" pitchFamily="2" charset="0"/>
            </a:endParaRP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32" y="2870121"/>
            <a:ext cx="3631800" cy="196103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nswer 2/2: writing the observation equation"/>
          <p:cNvSpPr txBox="1"/>
          <p:nvPr/>
        </p:nvSpPr>
        <p:spPr>
          <a:xfrm>
            <a:off x="224863" y="288098"/>
            <a:ext cx="837438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b="0" dirty="0">
                <a:latin typeface="Helvetica" pitchFamily="2" charset="0"/>
              </a:rPr>
              <a:t>Writing </a:t>
            </a:r>
            <a:r>
              <a:rPr b="0" dirty="0">
                <a:latin typeface="Helvetica" pitchFamily="2" charset="0"/>
              </a:rPr>
              <a:t>the </a:t>
            </a:r>
            <a:r>
              <a:rPr lang="en-US" b="0" dirty="0">
                <a:latin typeface="Helvetica" pitchFamily="2" charset="0"/>
              </a:rPr>
              <a:t>model</a:t>
            </a:r>
            <a:r>
              <a:rPr b="0" dirty="0">
                <a:latin typeface="Helvetica" pitchFamily="2" charset="0"/>
              </a:rPr>
              <a:t> </a:t>
            </a:r>
            <a:r>
              <a:rPr lang="en-US" b="0" dirty="0">
                <a:latin typeface="Helvetica" pitchFamily="2" charset="0"/>
              </a:rPr>
              <a:t>for the computer to understand</a:t>
            </a:r>
            <a:endParaRPr b="0" dirty="0">
              <a:latin typeface="Helvetica" pitchFamily="2" charset="0"/>
            </a:endParaRPr>
          </a:p>
        </p:txBody>
      </p:sp>
      <p:sp>
        <p:nvSpPr>
          <p:cNvPr id="172" name="We guess that the data is fit by the following equation:"/>
          <p:cNvSpPr txBox="1"/>
          <p:nvPr/>
        </p:nvSpPr>
        <p:spPr>
          <a:xfrm>
            <a:off x="220291" y="1055009"/>
            <a:ext cx="829223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2000" dirty="0">
                <a:latin typeface="Helvetica" pitchFamily="2" charset="0"/>
              </a:rPr>
              <a:t>We guess that the data is fit by the following </a:t>
            </a:r>
            <a:r>
              <a:rPr lang="en-US" sz="2000" dirty="0">
                <a:latin typeface="Helvetica" pitchFamily="2" charset="0"/>
              </a:rPr>
              <a:t>“observation </a:t>
            </a:r>
            <a:r>
              <a:rPr sz="2000" dirty="0">
                <a:latin typeface="Helvetica" pitchFamily="2" charset="0"/>
              </a:rPr>
              <a:t>equation</a:t>
            </a:r>
            <a:r>
              <a:rPr lang="en-US" sz="2000" dirty="0">
                <a:latin typeface="Helvetica" pitchFamily="2" charset="0"/>
              </a:rPr>
              <a:t>”</a:t>
            </a:r>
            <a:r>
              <a:rPr sz="2000" dirty="0">
                <a:latin typeface="Helvetica" pitchFamily="2" charset="0"/>
              </a:rPr>
              <a:t>: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16" y="1593562"/>
            <a:ext cx="1736090" cy="494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477C898-FB64-5359-1481-2141D88EA7E7}"/>
              </a:ext>
            </a:extLst>
          </p:cNvPr>
          <p:cNvGrpSpPr/>
          <p:nvPr/>
        </p:nvGrpSpPr>
        <p:grpSpPr>
          <a:xfrm>
            <a:off x="5774354" y="3850638"/>
            <a:ext cx="3235111" cy="749136"/>
            <a:chOff x="5774354" y="3850638"/>
            <a:chExt cx="3235111" cy="749136"/>
          </a:xfrm>
        </p:grpSpPr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119B0C02-4F67-727B-4B5D-DB7A4DBC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907" y="4050410"/>
              <a:ext cx="2404558" cy="549364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4E20217D-0AD0-38ED-DD0F-FD28BCD521A0}"/>
                </a:ext>
              </a:extLst>
            </p:cNvPr>
            <p:cNvCxnSpPr>
              <a:cxnSpLocks/>
            </p:cNvCxnSpPr>
            <p:nvPr/>
          </p:nvCxnSpPr>
          <p:spPr>
            <a:xfrm>
              <a:off x="5774354" y="3850638"/>
              <a:ext cx="696020" cy="50144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0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to use least squares?"/>
          <p:cNvSpPr txBox="1"/>
          <p:nvPr/>
        </p:nvSpPr>
        <p:spPr>
          <a:xfrm>
            <a:off x="217984" y="317469"/>
            <a:ext cx="776817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2600" b="0" dirty="0">
                <a:latin typeface="Helvetica" pitchFamily="2" charset="0"/>
              </a:rPr>
              <a:t>How to use least squares?</a:t>
            </a:r>
          </a:p>
        </p:txBody>
      </p:sp>
      <p:sp>
        <p:nvSpPr>
          <p:cNvPr id="191" name="We want to minimize the sum of the square of the errors.…"/>
          <p:cNvSpPr txBox="1"/>
          <p:nvPr/>
        </p:nvSpPr>
        <p:spPr>
          <a:xfrm>
            <a:off x="220291" y="1055009"/>
            <a:ext cx="8840671" cy="4293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We want to minimize the </a:t>
            </a:r>
            <a:r>
              <a:rPr sz="2100" b="1" dirty="0">
                <a:latin typeface="Helvetica" pitchFamily="2" charset="0"/>
              </a:rPr>
              <a:t>sum of the square of the errors</a:t>
            </a:r>
            <a:r>
              <a:rPr sz="2100" dirty="0">
                <a:latin typeface="Helvetica" pitchFamily="2" charset="0"/>
              </a:rPr>
              <a:t>.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We assume that the model represents the data mean: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Then we want the model </a:t>
            </a:r>
            <a:r>
              <a:rPr sz="2100" b="1" dirty="0">
                <a:latin typeface="Helvetica" pitchFamily="2" charset="0"/>
              </a:rPr>
              <a:t>m</a:t>
            </a:r>
            <a:r>
              <a:rPr sz="2100" dirty="0">
                <a:latin typeface="Helvetica" pitchFamily="2" charset="0"/>
              </a:rPr>
              <a:t> that minimizes: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lang="en-SG" sz="2100" dirty="0">
                <a:latin typeface="Helvetica" pitchFamily="2" charset="0"/>
              </a:rPr>
              <a:t>Solving for </a:t>
            </a:r>
            <a:r>
              <a:rPr lang="en-SG" sz="2100" b="1" dirty="0">
                <a:latin typeface="Helvetica" pitchFamily="2" charset="0"/>
              </a:rPr>
              <a:t>m</a:t>
            </a:r>
            <a:r>
              <a:rPr sz="2100" dirty="0">
                <a:latin typeface="Helvetica" pitchFamily="2" charset="0"/>
              </a:rPr>
              <a:t>, we obtain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538" y="2964691"/>
            <a:ext cx="1061465" cy="3762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Group"/>
          <p:cNvGrpSpPr/>
          <p:nvPr/>
        </p:nvGrpSpPr>
        <p:grpSpPr>
          <a:xfrm>
            <a:off x="3000719" y="1510520"/>
            <a:ext cx="2783104" cy="643318"/>
            <a:chOff x="0" y="0"/>
            <a:chExt cx="2783102" cy="643316"/>
          </a:xfrm>
        </p:grpSpPr>
        <p:pic>
          <p:nvPicPr>
            <p:cNvPr id="1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189" y="226967"/>
              <a:ext cx="213431" cy="18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8811" y="46048"/>
              <a:ext cx="1404292" cy="551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06998" cy="643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266" y="4151772"/>
            <a:ext cx="2110009" cy="45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992" y="5270991"/>
            <a:ext cx="2404558" cy="5493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3519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eneralized least squares"/>
          <p:cNvSpPr txBox="1"/>
          <p:nvPr/>
        </p:nvSpPr>
        <p:spPr>
          <a:xfrm>
            <a:off x="217984" y="317469"/>
            <a:ext cx="776817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2600" b="0" dirty="0">
                <a:latin typeface="Helvetica" pitchFamily="2" charset="0"/>
              </a:rPr>
              <a:t>Generalized least squares</a:t>
            </a:r>
          </a:p>
        </p:txBody>
      </p:sp>
      <p:sp>
        <p:nvSpPr>
          <p:cNvPr id="201" name="If the uncertainty/noise in our data is uniform, we can use standard least squares to estimate our model parameters:…"/>
          <p:cNvSpPr txBox="1"/>
          <p:nvPr/>
        </p:nvSpPr>
        <p:spPr>
          <a:xfrm>
            <a:off x="220291" y="1055009"/>
            <a:ext cx="8155858" cy="526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If the uncertainty/noise in our data is uniform, we can use standard least squares to estimate our model parameters: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lang="en-US"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If there is some variable noise in the data, we should express it as a covariance matrix: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Then we can estimate the model via:</a:t>
            </a: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endParaRPr sz="2100" dirty="0">
              <a:latin typeface="Helvetica" pitchFamily="2" charset="0"/>
            </a:endParaRPr>
          </a:p>
          <a:p>
            <a:pPr>
              <a:defRPr sz="2100">
                <a:latin typeface="Myriad Pro"/>
                <a:ea typeface="Myriad Pro"/>
                <a:cs typeface="Myriad Pro"/>
                <a:sym typeface="Myriad Pro"/>
              </a:defRPr>
            </a:pPr>
            <a:r>
              <a:rPr sz="2100" dirty="0">
                <a:latin typeface="Helvetica" pitchFamily="2" charset="0"/>
              </a:rPr>
              <a:t>And an estimate of the model covariance is given by: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74" y="1894332"/>
            <a:ext cx="2185963" cy="499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63" y="3162162"/>
            <a:ext cx="3117514" cy="1763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011" y="5193323"/>
            <a:ext cx="4467805" cy="637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295" y="6209132"/>
            <a:ext cx="1868288" cy="6715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600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en can I use least squares?"/>
          <p:cNvSpPr txBox="1"/>
          <p:nvPr/>
        </p:nvSpPr>
        <p:spPr>
          <a:xfrm>
            <a:off x="217984" y="317469"/>
            <a:ext cx="776817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b="0" dirty="0">
                <a:latin typeface="Helvetica" pitchFamily="2" charset="0"/>
              </a:rPr>
              <a:t>When can I use least squares?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When the errors are gaussian:…"/>
              <p:cNvSpPr txBox="1"/>
              <p:nvPr/>
            </p:nvSpPr>
            <p:spPr>
              <a:xfrm>
                <a:off x="220291" y="1055009"/>
                <a:ext cx="8155858" cy="5586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When the errors are gaussian: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This means no large outliers.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Variable noise in the data is allowed, if it is properly known.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We can allow correlated noise/weights for the data; it is only slightly more complicated (“generalized least squares”).</a:t>
                </a:r>
              </a:p>
              <a:p>
                <a:pPr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endParaRPr lang="en-US" sz="2100" dirty="0">
                  <a:latin typeface="Helvetica" pitchFamily="2" charset="0"/>
                </a:endParaRPr>
              </a:p>
              <a:p>
                <a:pPr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When the model is linear: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We must be able to express the model as a linear observation equation (</a:t>
                </a:r>
                <a:r>
                  <a:rPr lang="en-US" sz="2100" b="1" dirty="0">
                    <a:latin typeface="Helvetica" pitchFamily="2" charset="0"/>
                  </a:rPr>
                  <a:t>d = Gm</a:t>
                </a:r>
                <a:r>
                  <a:rPr lang="en-US" sz="2100" dirty="0">
                    <a:latin typeface="Helvetica" pitchFamily="2" charset="0"/>
                  </a:rPr>
                  <a:t>).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There is </a:t>
                </a:r>
                <a:r>
                  <a:rPr lang="en-US" sz="2100" b="1" dirty="0">
                    <a:latin typeface="Helvetica" pitchFamily="2" charset="0"/>
                  </a:rPr>
                  <a:t>no general solution</a:t>
                </a:r>
                <a:r>
                  <a:rPr lang="en-US" sz="2100" dirty="0">
                    <a:latin typeface="Helvetica" pitchFamily="2" charset="0"/>
                  </a:rPr>
                  <a:t> to a model with nonlinear parameters - there may be some special cases.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endParaRPr lang="en-US" sz="2100" dirty="0">
                  <a:latin typeface="Helvetica" pitchFamily="2" charset="0"/>
                </a:endParaRP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We can sometimes re-write a nonlinear equation as a linear one.</a:t>
                </a:r>
              </a:p>
              <a:p>
                <a:pPr lvl="2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100" dirty="0">
                    <a:latin typeface="Helvetica" pitchFamily="2" charset="0"/>
                  </a:rPr>
                  <a:t> nonlinear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100" dirty="0">
                    <a:latin typeface="Helvetica" pitchFamily="2" charset="0"/>
                  </a:rPr>
                  <a:t>!</a:t>
                </a:r>
              </a:p>
              <a:p>
                <a:pPr lvl="2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endParaRPr lang="en-US" sz="2100" dirty="0">
                  <a:latin typeface="Helvetica" pitchFamily="2" charset="0"/>
                </a:endParaRPr>
              </a:p>
              <a:p>
                <a:pPr lvl="2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US" sz="2100" dirty="0">
                    <a:latin typeface="Helvetica" pitchFamily="2" charset="0"/>
                  </a:rPr>
                  <a:t>Rewrite as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>
                    <a:latin typeface="Helvetica" pitchFamily="2" charset="0"/>
                  </a:rPr>
                  <a:t> : linear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100" dirty="0">
                    <a:latin typeface="Helvetica" pitchFamily="2" charset="0"/>
                  </a:rPr>
                  <a:t>!</a:t>
                </a:r>
              </a:p>
              <a:p>
                <a:pPr marL="457200" lvl="1" indent="-228600">
                  <a:buSzPct val="100000"/>
                  <a:buChar char="-"/>
                  <a:defRPr sz="2100"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endParaRPr sz="21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208" name="When the errors are gaussian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1" y="1055009"/>
                <a:ext cx="8155858" cy="5586145"/>
              </a:xfrm>
              <a:prstGeom prst="rect">
                <a:avLst/>
              </a:prstGeom>
              <a:blipFill>
                <a:blip r:embed="rId2"/>
                <a:stretch>
                  <a:fillRect l="-1400" t="-682" r="-14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028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1FAA-38DE-88AC-BE34-41F7703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in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D123-76C4-8201-B0E1-15034230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2339"/>
            <a:ext cx="7886700" cy="5004655"/>
          </a:xfrm>
        </p:spPr>
        <p:txBody>
          <a:bodyPr/>
          <a:lstStyle/>
          <a:p>
            <a:r>
              <a:rPr lang="en-US" dirty="0"/>
              <a:t>Let’s get some data: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F6E3C-A0CE-A383-B91A-888ACACD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07" y="1403594"/>
            <a:ext cx="7961243" cy="50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8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1FAA-38DE-88AC-BE34-41F7703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in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D123-76C4-8201-B0E1-15034230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2339"/>
            <a:ext cx="7886700" cy="5004655"/>
          </a:xfrm>
        </p:spPr>
        <p:txBody>
          <a:bodyPr/>
          <a:lstStyle/>
          <a:p>
            <a:r>
              <a:rPr lang="en-US" dirty="0"/>
              <a:t>Set up the matrices: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362B1-159F-147E-A090-0533A8C1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34604"/>
            <a:ext cx="7556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3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1FAA-38DE-88AC-BE34-41F7703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in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D123-76C4-8201-B0E1-15034230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2339"/>
            <a:ext cx="7886700" cy="5004655"/>
          </a:xfrm>
        </p:spPr>
        <p:txBody>
          <a:bodyPr/>
          <a:lstStyle/>
          <a:p>
            <a:r>
              <a:rPr lang="en-US" dirty="0"/>
              <a:t>Find the best fit, using 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7F4D5D2-C002-AA78-EAB7-31CF3C1B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99" y="746324"/>
            <a:ext cx="2404558" cy="54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5734F-296B-98A2-DC86-067FF484E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0" y="1375200"/>
            <a:ext cx="6909879" cy="53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4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1FAA-38DE-88AC-BE34-41F77034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powerful way, with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D123-76C4-8201-B0E1-15034230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2339"/>
            <a:ext cx="7886700" cy="5004655"/>
          </a:xfrm>
        </p:spPr>
        <p:txBody>
          <a:bodyPr>
            <a:normAutofit/>
          </a:bodyPr>
          <a:lstStyle/>
          <a:p>
            <a:r>
              <a:rPr lang="en-US" sz="2000" dirty="0" err="1"/>
              <a:t>Scipy</a:t>
            </a:r>
            <a:r>
              <a:rPr lang="en-US" sz="2000" dirty="0"/>
              <a:t> is “scientific python” and has tons of amazing functions. For example, </a:t>
            </a:r>
            <a:r>
              <a:rPr lang="en-US" sz="2000" dirty="0" err="1"/>
              <a:t>scipy.optimize.curve_fit</a:t>
            </a:r>
            <a:r>
              <a:rPr lang="en-US" sz="2000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71882-3285-527E-A2A8-C491D45B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05" y="1528153"/>
            <a:ext cx="6666700" cy="5158397"/>
          </a:xfrm>
          <a:prstGeom prst="rect">
            <a:avLst/>
          </a:prstGeom>
        </p:spPr>
      </p:pic>
      <p:pic>
        <p:nvPicPr>
          <p:cNvPr id="1026" name="Picture 2" descr="SciPy">
            <a:extLst>
              <a:ext uri="{FF2B5EF4-FFF2-40B4-BE49-F238E27FC236}">
                <a16:creationId xmlns:a16="http://schemas.microsoft.com/office/drawing/2014/main" id="{4FF2BADD-2E7C-6058-EEC4-4D458DDE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78" y="4300596"/>
            <a:ext cx="2058504" cy="20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09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536" y="867395"/>
            <a:ext cx="8477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To add two matrices is easy.  Just add the corresponding numbers in each row/column.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For this to be possible, the matrices need to be the same size. The result is also the same size.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In Python, you can add the matrices by simply using the ‘+’ sign.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513" y="278808"/>
            <a:ext cx="799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addition and subtraction</a:t>
            </a:r>
          </a:p>
        </p:txBody>
      </p:sp>
      <p:pic>
        <p:nvPicPr>
          <p:cNvPr id="4" name="Picture 3" descr="equation409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43" y="2075300"/>
            <a:ext cx="6417330" cy="14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536" y="867395"/>
            <a:ext cx="8477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To multiply a matrix by a single number, just multiply every element in the matrix by that number.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In Python, this would just be</a:t>
            </a:r>
          </a:p>
          <a:p>
            <a:r>
              <a:rPr lang="en-US" sz="2400" dirty="0">
                <a:solidFill>
                  <a:srgbClr val="008000"/>
                </a:solidFill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B = A*2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513" y="278808"/>
            <a:ext cx="799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multiplication by a single number</a:t>
            </a:r>
          </a:p>
        </p:txBody>
      </p:sp>
      <p:pic>
        <p:nvPicPr>
          <p:cNvPr id="3" name="Picture 2" descr="equation-919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67" y="1943908"/>
            <a:ext cx="2271070" cy="1253329"/>
          </a:xfrm>
          <a:prstGeom prst="rect">
            <a:avLst/>
          </a:prstGeom>
        </p:spPr>
      </p:pic>
      <p:pic>
        <p:nvPicPr>
          <p:cNvPr id="4" name="Picture 3" descr="equation-105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56" y="1873598"/>
            <a:ext cx="3831587" cy="13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893" y="891479"/>
            <a:ext cx="81666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This is more complicated than addition and subtraction!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We do NOT just multiply together the corresponding rows and columns. 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Instead, we take product for each row and column and add them up.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513" y="278808"/>
            <a:ext cx="799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multiplication</a:t>
            </a:r>
          </a:p>
        </p:txBody>
      </p:sp>
      <p:pic>
        <p:nvPicPr>
          <p:cNvPr id="9" name="Picture 8" descr="Matrix_multiplication_diagram_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29" y="3222461"/>
            <a:ext cx="3975100" cy="3492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0513" y="3818001"/>
            <a:ext cx="43473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For example,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US" sz="2400" baseline="-25000" dirty="0">
                <a:solidFill>
                  <a:srgbClr val="000000"/>
                </a:solidFill>
              </a:rPr>
              <a:t>12  </a:t>
            </a:r>
            <a:r>
              <a:rPr lang="en-US" sz="2400" dirty="0">
                <a:solidFill>
                  <a:srgbClr val="000000"/>
                </a:solidFill>
              </a:rPr>
              <a:t>= a</a:t>
            </a:r>
            <a:r>
              <a:rPr lang="en-US" sz="2400" baseline="-25000" dirty="0">
                <a:solidFill>
                  <a:srgbClr val="000000"/>
                </a:solidFill>
              </a:rPr>
              <a:t>11</a:t>
            </a:r>
            <a:r>
              <a:rPr lang="en-US" sz="2400" dirty="0">
                <a:solidFill>
                  <a:srgbClr val="000000"/>
                </a:solidFill>
              </a:rPr>
              <a:t>*b</a:t>
            </a:r>
            <a:r>
              <a:rPr lang="en-US" sz="2400" baseline="-25000" dirty="0">
                <a:solidFill>
                  <a:srgbClr val="000000"/>
                </a:solidFill>
              </a:rPr>
              <a:t>12</a:t>
            </a:r>
            <a:r>
              <a:rPr lang="en-US" sz="2400" dirty="0">
                <a:solidFill>
                  <a:srgbClr val="000000"/>
                </a:solidFill>
              </a:rPr>
              <a:t>  +  a</a:t>
            </a:r>
            <a:r>
              <a:rPr lang="en-US" sz="2400" baseline="-25000" dirty="0">
                <a:solidFill>
                  <a:srgbClr val="000000"/>
                </a:solidFill>
              </a:rPr>
              <a:t>12</a:t>
            </a:r>
            <a:r>
              <a:rPr lang="en-US" sz="2400" dirty="0">
                <a:solidFill>
                  <a:srgbClr val="000000"/>
                </a:solidFill>
              </a:rPr>
              <a:t>*b</a:t>
            </a:r>
            <a:r>
              <a:rPr lang="en-US" sz="2400" baseline="-25000" dirty="0">
                <a:solidFill>
                  <a:srgbClr val="000000"/>
                </a:solidFill>
              </a:rPr>
              <a:t>22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In Python, use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urier"/>
                <a:cs typeface="Courier"/>
              </a:rPr>
              <a:t>np.matmul</a:t>
            </a: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(A,B)</a:t>
            </a:r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42559" y="5464606"/>
            <a:ext cx="9612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055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2736" y="867395"/>
            <a:ext cx="8724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Here’s an example: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A canteen stall sells three dishes: chicken rice, curry puff, and </a:t>
            </a:r>
            <a:r>
              <a:rPr lang="en-US" sz="2400" dirty="0" err="1">
                <a:solidFill>
                  <a:srgbClr val="008000"/>
                </a:solidFill>
              </a:rPr>
              <a:t>laksa</a:t>
            </a:r>
            <a:r>
              <a:rPr lang="en-US" sz="2400" dirty="0">
                <a:solidFill>
                  <a:srgbClr val="008000"/>
                </a:solidFill>
              </a:rPr>
              <a:t>. (With this mixture, we can guess the food is not very good! </a:t>
            </a:r>
            <a:r>
              <a:rPr lang="en-US" sz="2400" dirty="0">
                <a:solidFill>
                  <a:srgbClr val="008000"/>
                </a:solidFill>
                <a:sym typeface="Wingdings"/>
              </a:rPr>
              <a:t>)</a:t>
            </a:r>
            <a:r>
              <a:rPr lang="en-US" sz="2400" dirty="0">
                <a:solidFill>
                  <a:srgbClr val="008000"/>
                </a:solidFill>
              </a:rPr>
              <a:t>  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These are their prices per plate: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432" y="278808"/>
            <a:ext cx="849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multiplication – why do we do it like this?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59891" y="2680915"/>
          <a:ext cx="272480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Chicken</a:t>
                      </a:r>
                      <a:r>
                        <a:rPr lang="en-US" baseline="0" dirty="0"/>
                        <a:t> 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Curry</a:t>
                      </a:r>
                      <a:r>
                        <a:rPr lang="en-US" baseline="0" dirty="0"/>
                        <a:t> 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Laksa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67138" y="5007581"/>
          <a:ext cx="5694456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3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Chicken</a:t>
                      </a:r>
                      <a:r>
                        <a:rPr lang="en-US" baseline="0" dirty="0"/>
                        <a:t> 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Curry</a:t>
                      </a:r>
                      <a:r>
                        <a:rPr lang="en-US" baseline="0" dirty="0"/>
                        <a:t> 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Laksa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87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87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87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4151" y="4390464"/>
            <a:ext cx="801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This is how many plates they sold in the last few days:</a:t>
            </a:r>
          </a:p>
        </p:txBody>
      </p:sp>
    </p:spTree>
    <p:extLst>
      <p:ext uri="{BB962C8B-B14F-4D97-AF65-F5344CB8AC3E}">
        <p14:creationId xmlns:p14="http://schemas.microsoft.com/office/powerpoint/2010/main" val="14485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2736" y="867395"/>
            <a:ext cx="8724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They’d like to know how much they earned each day.  We can calculate it by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Monday = (20*$3) + (25*$1) + (15*$5) = $160</a:t>
            </a:r>
          </a:p>
          <a:p>
            <a:r>
              <a:rPr lang="en-US" sz="2400" dirty="0">
                <a:solidFill>
                  <a:srgbClr val="008000"/>
                </a:solidFill>
              </a:rPr>
              <a:t>Tuesday = (30*$3) + (25*$1) + (20*$5) = $215</a:t>
            </a:r>
          </a:p>
          <a:p>
            <a:r>
              <a:rPr lang="en-US" sz="2400" dirty="0">
                <a:solidFill>
                  <a:srgbClr val="008000"/>
                </a:solidFill>
              </a:rPr>
              <a:t>Wednesday = </a:t>
            </a:r>
            <a:r>
              <a:rPr lang="en-US" sz="2400" dirty="0">
                <a:solidFill>
                  <a:srgbClr val="800000"/>
                </a:solidFill>
              </a:rPr>
              <a:t>Class exercise.</a:t>
            </a:r>
          </a:p>
          <a:p>
            <a:endParaRPr lang="en-US" sz="2400" dirty="0">
              <a:solidFill>
                <a:srgbClr val="800000"/>
              </a:solidFill>
            </a:endParaRPr>
          </a:p>
          <a:p>
            <a:r>
              <a:rPr lang="en-US" sz="2400" dirty="0">
                <a:solidFill>
                  <a:srgbClr val="008000"/>
                </a:solidFill>
              </a:rPr>
              <a:t>Can you see where we’re going with this?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432" y="278808"/>
            <a:ext cx="849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multiplication – why do we do it like this?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92736" y="5038505"/>
          <a:ext cx="5442676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6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Chicken</a:t>
                      </a:r>
                      <a:r>
                        <a:rPr lang="en-US" baseline="0" dirty="0"/>
                        <a:t> 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Curry</a:t>
                      </a:r>
                      <a:r>
                        <a:rPr lang="en-US" baseline="0" dirty="0"/>
                        <a:t> 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Laksa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62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62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62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960295" y="5018185"/>
          <a:ext cx="272480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Chicken</a:t>
                      </a:r>
                      <a:r>
                        <a:rPr lang="en-US" baseline="0" dirty="0"/>
                        <a:t> 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Curry</a:t>
                      </a:r>
                      <a:r>
                        <a:rPr lang="en-US" baseline="0" dirty="0"/>
                        <a:t> 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Laksa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70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056" y="867395"/>
            <a:ext cx="78931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Here’s how to do it with matrix multiplication: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432" y="278808"/>
            <a:ext cx="849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multiplication – why do we do it like this?</a:t>
            </a:r>
          </a:p>
        </p:txBody>
      </p:sp>
      <p:pic>
        <p:nvPicPr>
          <p:cNvPr id="3" name="Picture 2" descr="equation423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6" y="1628023"/>
            <a:ext cx="6920136" cy="153141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476AF8-9FA0-65F6-64C1-DC09CBB8BE29}"/>
              </a:ext>
            </a:extLst>
          </p:cNvPr>
          <p:cNvGraphicFramePr>
            <a:graphicFrameLocks noGrp="1"/>
          </p:cNvGraphicFramePr>
          <p:nvPr/>
        </p:nvGraphicFramePr>
        <p:xfrm>
          <a:off x="392736" y="5038505"/>
          <a:ext cx="5442676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6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Chicken</a:t>
                      </a:r>
                      <a:r>
                        <a:rPr lang="en-US" baseline="0" dirty="0"/>
                        <a:t> 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Curry</a:t>
                      </a:r>
                      <a:r>
                        <a:rPr lang="en-US" baseline="0" dirty="0"/>
                        <a:t> 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Laksa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62"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62">
                <a:tc>
                  <a:txBody>
                    <a:bodyPr/>
                    <a:lstStyle/>
                    <a:p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62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F328B8-0FC2-F4FE-AC0A-299D0ECD6C6E}"/>
              </a:ext>
            </a:extLst>
          </p:cNvPr>
          <p:cNvGraphicFramePr>
            <a:graphicFrameLocks noGrp="1"/>
          </p:cNvGraphicFramePr>
          <p:nvPr/>
        </p:nvGraphicFramePr>
        <p:xfrm>
          <a:off x="5960295" y="5018185"/>
          <a:ext cx="272480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Chicken</a:t>
                      </a:r>
                      <a:r>
                        <a:rPr lang="en-US" baseline="0" dirty="0"/>
                        <a:t> 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Curry</a:t>
                      </a:r>
                      <a:r>
                        <a:rPr lang="en-US" baseline="0" dirty="0"/>
                        <a:t> 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Laksa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76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536" y="958103"/>
            <a:ext cx="8477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To be able to multiply two matrices, the number of columns from the first needs to be the same as the number of rows from the second.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The resulting matrix have the number of rows of the first matrix, and the number of columns of the second matrix.</a:t>
            </a:r>
            <a:br>
              <a:rPr lang="en-US" sz="2400" dirty="0">
                <a:solidFill>
                  <a:srgbClr val="008000"/>
                </a:solidFill>
              </a:rPr>
            </a:b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	- This would work:  (2x3) x (3x2)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 - This would not work: (2x3) x (2x2)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513" y="278808"/>
            <a:ext cx="799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Matrix multiplication, continued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6737" y="4868061"/>
            <a:ext cx="7795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800000"/>
                </a:solidFill>
              </a:rPr>
              <a:t>Class exercise</a:t>
            </a:r>
            <a:r>
              <a:rPr lang="en-US" sz="2200" dirty="0">
                <a:solidFill>
                  <a:srgbClr val="800000"/>
                </a:solidFill>
              </a:rPr>
              <a:t>: </a:t>
            </a:r>
          </a:p>
          <a:p>
            <a:r>
              <a:rPr lang="en-US" sz="2200" dirty="0">
                <a:solidFill>
                  <a:srgbClr val="800000"/>
                </a:solidFill>
              </a:rPr>
              <a:t>- Can I multiply a (4x5) matrix by another (4x5) matrix?</a:t>
            </a:r>
          </a:p>
          <a:p>
            <a:r>
              <a:rPr lang="en-US" sz="2200" dirty="0">
                <a:solidFill>
                  <a:srgbClr val="800000"/>
                </a:solidFill>
              </a:rPr>
              <a:t>- How big would the resulting matrices be for the examples above?</a:t>
            </a:r>
          </a:p>
        </p:txBody>
      </p:sp>
    </p:spTree>
    <p:extLst>
      <p:ext uri="{BB962C8B-B14F-4D97-AF65-F5344CB8AC3E}">
        <p14:creationId xmlns:p14="http://schemas.microsoft.com/office/powerpoint/2010/main" val="86488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</TotalTime>
  <Words>1505</Words>
  <Application>Microsoft Macintosh PowerPoint</Application>
  <PresentationFormat>On-screen Show (4:3)</PresentationFormat>
  <Paragraphs>277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</vt:lpstr>
      <vt:lpstr>Helvetica</vt:lpstr>
      <vt:lpstr>Myriad Pro</vt:lpstr>
      <vt:lpstr>Times New Roman</vt:lpstr>
      <vt:lpstr>Office Theme</vt:lpstr>
      <vt:lpstr>Fitting a model to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Least squares in the computer</vt:lpstr>
      <vt:lpstr>Least squares in the computer</vt:lpstr>
      <vt:lpstr>Least squares in the computer</vt:lpstr>
      <vt:lpstr>A more powerful way, with scipy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Lindsey</dc:creator>
  <cp:lastModifiedBy>Eric Lindsey</cp:lastModifiedBy>
  <cp:revision>32</cp:revision>
  <cp:lastPrinted>2019-09-11T09:24:02Z</cp:lastPrinted>
  <dcterms:created xsi:type="dcterms:W3CDTF">2019-09-06T02:52:14Z</dcterms:created>
  <dcterms:modified xsi:type="dcterms:W3CDTF">2022-08-09T04:53:43Z</dcterms:modified>
</cp:coreProperties>
</file>